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8FBDF-47D6-4981-B2C0-483604C15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49369C-3BE0-4AAB-B724-BF024E959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574793-B926-4612-9BDB-EE3B446AA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00CA-BCDA-43DA-B9C5-304F6A498DFD}" type="datetimeFigureOut">
              <a:rPr lang="pt-BR" smtClean="0"/>
              <a:t>30/10/2021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F23E9E-43D5-4055-8929-E8B56829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3572F-0DB9-4FFF-B7B5-A48BCC86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696-5010-44C2-B0AC-AD4174124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72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7D089-D530-4024-9358-10F8A202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452A594-1BD8-46F5-84E0-04A07ABD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4EE185-023B-4B0D-A445-1611ED42A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00CA-BCDA-43DA-B9C5-304F6A498DFD}" type="datetimeFigureOut">
              <a:rPr lang="pt-BR" smtClean="0"/>
              <a:t>30/10/2021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4D75F9-9D4F-44CF-8EBC-C182097C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55248A-26A9-4E74-B759-43FBAE35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696-5010-44C2-B0AC-AD4174124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13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D32E80-5687-489A-BBE2-715D7459E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3BF4B3-7FDF-411E-87AB-FE0478174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833A4B-23E6-42B8-86E7-49DD7E70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00CA-BCDA-43DA-B9C5-304F6A498DFD}" type="datetimeFigureOut">
              <a:rPr lang="pt-BR" smtClean="0"/>
              <a:t>30/10/2021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CAD9CC-63EB-4D63-A0FF-9F66B1904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2E70FD-0D63-4261-80C3-E8509FE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696-5010-44C2-B0AC-AD4174124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74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2D3B6-614A-46FD-90FD-84DAD01F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FD6BE8-4436-43BC-A389-8A267F84D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65367C-F607-459C-B5E2-73C8045A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00CA-BCDA-43DA-B9C5-304F6A498DFD}" type="datetimeFigureOut">
              <a:rPr lang="pt-BR" smtClean="0"/>
              <a:t>30/10/2021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A5D4C4-8ACF-411C-B3E5-2657079C0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2AA0B1-F3FC-4BED-A429-76BF95B9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696-5010-44C2-B0AC-AD4174124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6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953EE-6DEF-4AF1-8D77-AE1EA688B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ED9405-39BF-457E-97AF-D47DA134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CE8D83-8175-46DF-9C90-B07CD6F2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00CA-BCDA-43DA-B9C5-304F6A498DFD}" type="datetimeFigureOut">
              <a:rPr lang="pt-BR" smtClean="0"/>
              <a:t>30/10/2021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7A8C2A-9C25-4319-B1C5-E01F41E8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CD2D86-8AE5-4571-AD3F-B4C649DF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696-5010-44C2-B0AC-AD4174124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95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26104-6AB6-4EFE-BB08-70159CD4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43A45F-52AC-4265-A8F4-0CE953945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326C64-6337-4C06-A6AF-69C9F6654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89E0FF-FC4D-48CA-8529-7DC070E1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00CA-BCDA-43DA-B9C5-304F6A498DFD}" type="datetimeFigureOut">
              <a:rPr lang="pt-BR" smtClean="0"/>
              <a:t>30/10/2021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907F5E-795B-4EAC-B203-A0A36C13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ABCCE2-6307-4DB0-A2D4-8D243D3D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696-5010-44C2-B0AC-AD4174124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80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E20F7-3465-43A6-B5A2-7F2F3A1B2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342962-0B3C-402B-8C1E-4A798E770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5E429D-7AFE-4AFA-8706-C7408EE29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2D82F47-800C-4578-B7B5-A7C2BA4BA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E2C574E-45E6-41E4-BE5B-E1EA403C7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475F393-DCED-453F-8900-A52613BF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00CA-BCDA-43DA-B9C5-304F6A498DFD}" type="datetimeFigureOut">
              <a:rPr lang="pt-BR" smtClean="0"/>
              <a:t>30/10/2021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E65C709-33C4-46BC-9940-F335C502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BAFC69A-EBE9-46A2-B8AB-FCDDBD5A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696-5010-44C2-B0AC-AD4174124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973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7F269-AC98-4E40-9D58-2986DC18F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DB6C2E1-2A2D-4507-87A6-E88EED41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00CA-BCDA-43DA-B9C5-304F6A498DFD}" type="datetimeFigureOut">
              <a:rPr lang="pt-BR" smtClean="0"/>
              <a:t>30/10/2021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5FA07A-F3D9-4A2E-BADE-AA631CAA8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3E753E2-66D4-46FB-B261-F4992A104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696-5010-44C2-B0AC-AD4174124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82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4002D3E-1E1C-4389-A07C-27BB80B5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00CA-BCDA-43DA-B9C5-304F6A498DFD}" type="datetimeFigureOut">
              <a:rPr lang="pt-BR" smtClean="0"/>
              <a:t>30/10/2021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B1B4778-BF4C-48FC-93C9-43F5C9B2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6B795D-B284-4899-8B3C-1C658CE6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696-5010-44C2-B0AC-AD4174124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43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1BB9B-121A-4AA2-85C4-51C3D0B8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F54285-5F48-4C44-9B0D-B44A9A332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180634-0706-4A9A-8063-26838E63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C836B9-399F-4B77-A76B-9A16E617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00CA-BCDA-43DA-B9C5-304F6A498DFD}" type="datetimeFigureOut">
              <a:rPr lang="pt-BR" smtClean="0"/>
              <a:t>30/10/2021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3C909F-E7FD-4C21-9472-2D0A0A2C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4B31EE-B42D-4F1C-9E5B-E31A902A8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696-5010-44C2-B0AC-AD4174124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63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56A86-4733-4EDB-85D3-7DCE2C8C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1C8A3FF-5556-4979-A413-0F49D88B7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C19301-0093-4DC4-8A90-938FE4D2C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4EA578-EBB2-4D8C-AE1C-1C46CDBF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100CA-BCDA-43DA-B9C5-304F6A498DFD}" type="datetimeFigureOut">
              <a:rPr lang="pt-BR" smtClean="0"/>
              <a:t>30/10/2021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6873CC-36C1-4947-82BC-30EAC0A5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383F7C-0DD4-4C0A-A2E3-08BFA537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9696-5010-44C2-B0AC-AD4174124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18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156DE66-E79F-4DEA-854E-0C46EC4F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58EF60-B4D6-4417-9174-CF8B53CD2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60CDBD-6E66-4025-935C-63E8F6B7C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100CA-BCDA-43DA-B9C5-304F6A498DFD}" type="datetimeFigureOut">
              <a:rPr lang="pt-BR" smtClean="0"/>
              <a:t>30/10/2021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D86DB9-5E98-4455-BC42-E38CCBC6E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DBDFAB-CCB8-47B9-B9F1-0BC9540D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9696-5010-44C2-B0AC-AD41741240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5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EBBC8-E893-4259-9992-D64E4C925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7C434D-6469-4DED-A5BE-B4CA285EE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 descr="Texto, Quadro de comunicações&#10;&#10;Descrição gerada automaticamente">
            <a:extLst>
              <a:ext uri="{FF2B5EF4-FFF2-40B4-BE49-F238E27FC236}">
                <a16:creationId xmlns:a16="http://schemas.microsoft.com/office/drawing/2014/main" id="{EB6EF9FC-1994-478F-A0D3-7C5ED9861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0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EBBC8-E893-4259-9992-D64E4C925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7C434D-6469-4DED-A5BE-B4CA285EE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8633EB03-D21E-4A02-B913-C9306EB56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8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EBBC8-E893-4259-9992-D64E4C925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7C434D-6469-4DED-A5BE-B4CA285EE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9E182999-30D3-4FCD-B2FB-F30F787A5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9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EBBC8-E893-4259-9992-D64E4C925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7C434D-6469-4DED-A5BE-B4CA285EE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EF1F306-FE72-4359-A636-FD8738F3A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8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EBBC8-E893-4259-9992-D64E4C925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7C434D-6469-4DED-A5BE-B4CA285EE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020011B-F0E7-4F94-A7DC-202AF4701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3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EBBC8-E893-4259-9992-D64E4C925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7C434D-6469-4DED-A5BE-B4CA285EE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551DA63-AF91-4553-82E6-861AF9778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6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EBBC8-E893-4259-9992-D64E4C925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7C434D-6469-4DED-A5BE-B4CA285EE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5DCD5F30-D72D-4BB1-BA0F-3F41E9DE3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3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EBBC8-E893-4259-9992-D64E4C925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7C434D-6469-4DED-A5BE-B4CA285EE6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2BA6FD1-156A-45D9-AD7D-7A1FB333F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13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2021-10-30T19:21:05Z</dcterms:created>
  <dcterms:modified xsi:type="dcterms:W3CDTF">2021-10-30T19:23:45Z</dcterms:modified>
</cp:coreProperties>
</file>