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D8BD3-AC26-498A-9871-97958E0AA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A889E4-5BB6-4331-80EC-AE25DF62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57ED5-C829-43C4-9D80-34A53BA8F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998E7B-8807-4839-B124-6A29BB32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F0A8E7-80EA-4F73-BC6D-55A322A2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00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678C-031D-46F6-82BB-9B61E6CD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FC20DFB-CF09-40B9-B0B9-973C6EBB2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5524C6-F63A-4887-98CA-39A3E9C9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BC9D79-6617-48A8-B412-A18D4D72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C01FB7-268E-44F7-ADFF-337D25D9B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19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F7117D-B83E-4256-8753-C6016F00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C8ECC9-05D5-4B68-83BD-ED735A0D1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797F64-0289-4C19-BB40-AB87D864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25EA7C-9B4D-4667-A993-AF024FAE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F279E8-B227-45D3-8E41-0DD5F86C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1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E87C5-9769-4511-80A4-59A7DA09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E20A85-1644-4ABB-9411-AC5001E23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15F176-B773-49B4-A3C0-C72687E3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938B0D-3433-4B2B-B78D-C1FD7A13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832902-9BE5-46AF-8AD0-585EE6AD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176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FE77D-889C-42F1-B77A-CA36325C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4C9121-E0CC-4E7F-903A-1B239A006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7360CC-18CC-443F-981B-56F9F917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0E7ED3-C186-46CD-A36D-8EC1167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162206-4D05-4845-9445-1061C1A77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5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2DDE7-6262-47F3-9D25-ECD0CAA0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1BCAE2-AD9C-4BF6-B3A2-22BDFAB50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34683-5BB2-4CC6-A244-0DA212CD8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BFA5FE2-08FC-4025-B960-11B9D1CD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9722734-115A-4161-8E01-63728610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17E61-8F33-4532-BD68-97C01192E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63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ADD08-E4EE-43D3-812E-B7324115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F3033C-9A78-4EA0-A75A-9E7E21CF7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ED774D-69F1-42AB-81B7-E15DD07C9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AD63AAF-92E9-4376-B557-85B7F7631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5BEF9F-EE24-4AE6-8808-405B1816A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C7DAE3-1165-4DFF-AF5E-3557AC8A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A88F09-6C75-4CAC-9413-9AEB1EE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0A08477-8A80-4847-BFFE-7394EDFC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7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EF530-FC77-4684-8A19-86CC2D628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32BBB2-0297-4565-86A1-733801F87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F0048A-D348-413E-A86D-B6C23E25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15AED5-DF74-48A4-BFD7-8CEDEA6E9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9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11872C-B8F2-4708-84C9-312B67C32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BF603AA-9D19-4669-AF43-9D4699C46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540C18-8B08-4027-9986-981D3B24E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15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75641-DE2C-4F74-AB88-D753F7753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EBDCD-D9D2-49A1-87EB-84D9C9369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6133534-B046-4A50-BEE2-9A13E2F2C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D61D6D-E17D-4153-BBE1-EC5A6FD43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04359C8-241E-4FCC-ABD7-61FC46B6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BD5BB8-7A8D-4763-9058-077AFE84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9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3138C-FEEA-4729-8E44-038781EB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A10FDAB-6209-4B1B-A14C-7E0B6E660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6BCD002-45A0-487F-8905-5B1EA63E3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16FF51-31B9-4D62-895F-8C5B2241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77D8FA-ABFF-4BE6-905C-20E71898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076351-546A-4A83-BA2B-4C6B42A6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35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4999627-B7C0-4EE6-A85D-6FE332B8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280359-41B9-4B4D-972D-6112CA833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22BBB2-265B-4E50-A361-22FFAF021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8458-DAFD-4AB0-92AE-BD79BBECD18D}" type="datetimeFigureOut">
              <a:rPr lang="pt-BR" smtClean="0"/>
              <a:t>04/12/2021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91E1B0-B7FB-4426-B568-FF4A5636B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33DC53-846C-48EA-993E-8F57CE4EB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21A5-56A3-4A95-BBE3-42B50AD76C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3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, Quadro de comunicações&#10;&#10;Descrição gerada automaticamente">
            <a:extLst>
              <a:ext uri="{FF2B5EF4-FFF2-40B4-BE49-F238E27FC236}">
                <a16:creationId xmlns:a16="http://schemas.microsoft.com/office/drawing/2014/main" id="{E792702F-8DD4-4C22-829F-7D1AD6A8B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93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, Carta&#10;&#10;Descrição gerada automaticamente">
            <a:extLst>
              <a:ext uri="{FF2B5EF4-FFF2-40B4-BE49-F238E27FC236}">
                <a16:creationId xmlns:a16="http://schemas.microsoft.com/office/drawing/2014/main" id="{DACAE809-71DF-4889-8A73-0DBAA24E5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8CAE3B63-EDD3-4383-9D5E-3C128932D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4135CD96-662E-4208-89ED-7F342BC4D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342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A4BC96A2-7BEA-401A-BA47-A4E7766B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0C26B-8F6A-4CB2-A704-4681AD8F87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BAAC07-C0CF-48AC-BFFD-621C5A7ED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7928FBC9-34CC-4CCB-8E1D-FF0ED09291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30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2021-12-04T13:42:41Z</dcterms:created>
  <dcterms:modified xsi:type="dcterms:W3CDTF">2021-12-04T13:46:17Z</dcterms:modified>
</cp:coreProperties>
</file>