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3BF760-5B45-44BC-8AD1-B43100A9D0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F716FA4-FFD5-459F-9BD5-540E6D4E9E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4956A99-38F4-4D28-8CBB-97DFA2F0F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398D-16C7-4AF9-A0A8-C223E98343AF}" type="datetimeFigureOut">
              <a:rPr lang="pt-BR" smtClean="0"/>
              <a:t>07/03/2020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4658B0-61D7-48AD-A6A4-F235D90E9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77A6BC-72B0-4307-81AE-AE912184A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193A-386D-4373-BEB7-851203530D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4937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38F3BA-AD88-4CA9-B58C-6591FD694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49A58B8-A8B4-4E63-96A4-9353507FEC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E3BA4D0-0FAD-4BEE-8C81-FB6AC342F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398D-16C7-4AF9-A0A8-C223E98343AF}" type="datetimeFigureOut">
              <a:rPr lang="pt-BR" smtClean="0"/>
              <a:t>07/03/2020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69703BC-5992-448C-BF2D-AD6A24B35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098EA34-7860-4218-950B-EACC4BF0F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193A-386D-4373-BEB7-851203530D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8487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1681694-2E70-49D9-9930-E61139690F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C991846-841D-4A7E-A920-C170B2C330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8EBE66-EE7B-4FAE-AA2C-275C17F09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398D-16C7-4AF9-A0A8-C223E98343AF}" type="datetimeFigureOut">
              <a:rPr lang="pt-BR" smtClean="0"/>
              <a:t>07/03/2020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BBD434-5BF4-4B6B-82CB-F6D90214D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8B9AB55-8945-4863-B603-2B8C2402F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193A-386D-4373-BEB7-851203530D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2374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DAF04C-F7E2-460D-9DB8-E4188884B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4CB580-546D-480D-8F8B-811E35564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EC1CCF3-86FA-40AE-A4C2-978762B1F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398D-16C7-4AF9-A0A8-C223E98343AF}" type="datetimeFigureOut">
              <a:rPr lang="pt-BR" smtClean="0"/>
              <a:t>07/03/2020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1B61314-5DAA-4C2B-9699-84A8589CF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3B91F85-428D-4F19-ADFF-143FA4888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193A-386D-4373-BEB7-851203530D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1413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FDE83D-A794-4E78-97FB-6807DFB93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103D9F3-97FB-49EE-B58B-8EA7A52419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3B3A17A-F7C8-499B-B810-06C0EE1DA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398D-16C7-4AF9-A0A8-C223E98343AF}" type="datetimeFigureOut">
              <a:rPr lang="pt-BR" smtClean="0"/>
              <a:t>07/03/2020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63471A0-88A8-489D-A21C-C8AF28F32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F15F65-C358-464E-83BD-3E6B13BAA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193A-386D-4373-BEB7-851203530D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096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B904F5-981C-467A-AAFD-96FFB7C7B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3830F2F-F9B2-4F5B-828F-2EFB8203E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B09B479-19F3-4037-A81B-12A75A6402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9F3F142-BF0F-4441-BBB1-328D22850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398D-16C7-4AF9-A0A8-C223E98343AF}" type="datetimeFigureOut">
              <a:rPr lang="pt-BR" smtClean="0"/>
              <a:t>07/03/2020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D7A8F26-CAE3-4061-8E0A-27976650C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0F3AB2-2FD4-48E2-8905-6E0F2DC3F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193A-386D-4373-BEB7-851203530D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2924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A0E364-2176-45C0-BB14-E9C60EF5E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7B2A6FB-7F54-41A6-AC68-1FF309D32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56E1256-A27C-4388-9DC4-E34861CDF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EA48EE9-EB13-4268-B000-F8BE8B7B83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B5E4847-9137-45B8-89B2-40AEECDC88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39B99C7-1E98-438A-AD1A-4FC825FA2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398D-16C7-4AF9-A0A8-C223E98343AF}" type="datetimeFigureOut">
              <a:rPr lang="pt-BR" smtClean="0"/>
              <a:t>07/03/2020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7667481-8CB8-4F7D-BAB6-5EBE43EFF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629691C-3C5B-4EF2-8FBA-EEF3737CD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193A-386D-4373-BEB7-851203530D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332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4CC591-1DC3-4C8F-B873-B93DAFD58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2F863B4-C16E-412E-9343-FB218DF8C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398D-16C7-4AF9-A0A8-C223E98343AF}" type="datetimeFigureOut">
              <a:rPr lang="pt-BR" smtClean="0"/>
              <a:t>07/03/2020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2E414D1-1AC3-4B2D-9552-9D17468AF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4B095A5-3BAD-4C59-B25D-06F25952E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193A-386D-4373-BEB7-851203530D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1478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467577F-2055-4783-89D8-F67483D11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398D-16C7-4AF9-A0A8-C223E98343AF}" type="datetimeFigureOut">
              <a:rPr lang="pt-BR" smtClean="0"/>
              <a:t>07/03/2020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03801D4-7E5D-44C7-8938-81AEB89AE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3EF75C4-FA4D-40E0-8CE5-42DA6DC9D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193A-386D-4373-BEB7-851203530D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3733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B9DD1A-5767-4213-97E0-B472F403B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92F38E1-35F1-408F-A59A-95BDF79A9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33189FE-C7B3-4D4D-B097-5FB80207E1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979BB38-6D00-4E37-A215-ECB826DB6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398D-16C7-4AF9-A0A8-C223E98343AF}" type="datetimeFigureOut">
              <a:rPr lang="pt-BR" smtClean="0"/>
              <a:t>07/03/2020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43DBA70-DA43-4A3A-8A9C-BF1CBB3D0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4917137-D860-42AD-92D4-E98FB12D9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193A-386D-4373-BEB7-851203530D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4927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265B2C-DAF5-4992-BC54-E248519EE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F50A6BA-4F4F-42D6-9E35-455BEAC7D4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3A46882-5D30-4F1C-9289-A1D04FF43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0D28E95-3987-412E-BBD1-3618F8BF5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398D-16C7-4AF9-A0A8-C223E98343AF}" type="datetimeFigureOut">
              <a:rPr lang="pt-BR" smtClean="0"/>
              <a:t>07/03/2020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1D4D2F9-1A7F-4479-AF36-135DF2B5B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1CB1447-C1DE-425E-8456-4403AA0BA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193A-386D-4373-BEB7-851203530D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5796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9C91D9C-D1D1-48E5-B265-4D5E3F9A8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407DC56-21AC-406C-8C64-8C65D188A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887279B-DA76-4E9C-BCE4-608E988877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5398D-16C7-4AF9-A0A8-C223E98343AF}" type="datetimeFigureOut">
              <a:rPr lang="pt-BR" smtClean="0"/>
              <a:t>07/03/2020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4157BB2-1002-4421-BC39-A1EB2E7EAC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F692ACC-A747-489E-99D0-527E79B563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1193A-386D-4373-BEB7-851203530D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0674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99D636-2F34-4D48-BA7B-3355B88B39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3D5B68F-6C65-4776-BCFD-9AA729C7E4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527FEB6-A7CC-4851-939C-31C11414B9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002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99D636-2F34-4D48-BA7B-3355B88B39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3D5B68F-6C65-4776-BCFD-9AA729C7E4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DDAD81E-0D9C-4A01-AF7C-DFCB741C7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90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99D636-2F34-4D48-BA7B-3355B88B39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3D5B68F-6C65-4776-BCFD-9AA729C7E4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895EF73-864E-4EA6-A6A9-8DE6CD8A0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306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99D636-2F34-4D48-BA7B-3355B88B39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3D5B68F-6C65-4776-BCFD-9AA729C7E4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2B46D6A-36BE-4F4F-BEC9-33B9FE501F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034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99D636-2F34-4D48-BA7B-3355B88B39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3D5B68F-6C65-4776-BCFD-9AA729C7E4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ABBB9F5-3BBE-4D1B-9DE3-6E75775B20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063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99D636-2F34-4D48-BA7B-3355B88B39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3D5B68F-6C65-4776-BCFD-9AA729C7E4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994AB08-CE77-470F-9740-C11387839D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040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99D636-2F34-4D48-BA7B-3355B88B39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3D5B68F-6C65-4776-BCFD-9AA729C7E4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D7362AF-2DDE-4AB6-9FCA-602553BE33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857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99D636-2F34-4D48-BA7B-3355B88B39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3D5B68F-6C65-4776-BCFD-9AA729C7E4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9EBB857-9BFB-4C4E-9957-A6C5404A80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7426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Adoniran</dc:creator>
  <cp:lastModifiedBy>Adoniran</cp:lastModifiedBy>
  <cp:revision>1</cp:revision>
  <dcterms:created xsi:type="dcterms:W3CDTF">2020-03-07T16:21:04Z</dcterms:created>
  <dcterms:modified xsi:type="dcterms:W3CDTF">2020-03-07T16:23:16Z</dcterms:modified>
</cp:coreProperties>
</file>