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192B1-FCBF-5160-01A3-DAE5B3724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D4D9AF-2E8B-B245-3A6E-7506C025F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C6E663-271B-4087-6786-E8E4AF8A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F1F4D3-58FF-9D60-9C72-FA7F8AE3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339CB-7E84-1E00-0B48-668D4FB2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1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357CC-300D-731A-B8D1-C1E9D607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BC229-6CDD-AD46-7629-2AC6895CC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6204A6-747F-C327-AD17-280ED79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7CCCE9-F055-992F-79A9-16D64BDF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E6DF3A-BC57-CB85-FD19-C2D331C4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4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98FF7D-6B11-A8BE-CE10-4FFF395C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9B5F81-995E-0292-61EF-ADCA1879D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1B7FDA-B8EF-FCDD-1B9F-33C3F09E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2E12A0-21F9-2CB4-E304-4D664656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7884D-BB80-CA7C-2CB9-7584B93B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4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120C5-29C1-D215-9150-AD320B8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D01C7-E21A-DC8B-90C9-7FF72CC4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17774-7EF8-C581-B31A-99EFE23E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B71FD-7D37-EB1F-D5C1-D740133E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0129D-8174-B0C9-5DE9-05AE882E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79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6F328-6D8C-63FA-208A-6FD7454E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6F414B-2B3F-8475-7CE6-4382BD67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FA9708-4274-1402-2F4C-157708D7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1B548-8331-59F1-7BCD-EBBF107F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E1114-11DF-4D87-7BA1-42F9113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47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E9155-DB2F-2419-475A-81B3621A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FCA8FD-F44E-F8FE-186D-A8031E5E2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129F1E-1EEE-254A-B971-D4934DE72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D427-96F3-F7E6-3375-2712D61F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DC59F1-189B-E133-ED3E-4F379E6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D8AFD8-C463-5C4C-5FB4-37EA2C25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55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382F4-A7BF-DD9F-B294-2F37461F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7E2758-4140-0524-540B-FA24C491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F62591-69F5-D1F6-6E79-EA71F543A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EF70F0-FADE-EA53-5FF3-0EC1C614A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58D7E0-913B-7331-ADBC-98E10B0E7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E36313-A73F-A9A2-1123-F59A1597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3F24AF-0608-2E0E-8172-9895850F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BC02EF5-5140-EFF3-2E93-02089B05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5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B4CB5-4FDE-9A90-39E1-7DEB1728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83021B-AC26-8389-3282-BF7068BA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A65AD8-A636-5A13-1717-AD4D9E6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514825-FB10-DE1B-E60F-B4C8DF15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68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60B618-7203-84B5-5EFB-44B7CBCF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E52C4C-21BE-CBA4-9A7E-43F86511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965335-A553-DE40-7E98-8DD80ED7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4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518C4-9D6C-8D10-7382-0F1D8BC8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B810AE-EA5A-1E0C-0707-2254286B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A3BCAB-6BB9-0EF9-E923-24015D9B2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9648DA-1B40-9EFB-BDCD-3313E106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E864E4-5F76-2528-4EB5-E7ADB743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B09D97-E267-0516-54E8-B6E0085B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57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E5B2-E6DC-9716-F732-92E34528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8F68E2-8F8C-3F8D-C162-01CC6C44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003201-C837-7C6F-07D5-52D13BC58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0F2DB0-7A68-6C0D-15CD-0DB3083A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43666E-8DC5-B367-9B40-9C07714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D83910-F1C0-2ADF-7202-3BAFF81D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2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ED42B2-3361-548D-F423-B1E6DD55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270994-CF84-C41B-B53A-F8F77626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EE496F-E092-DC75-81AA-7C862CA13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B444-C608-427D-948C-7DCE7D4F3666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706CFD-FF66-0892-02CB-CE4C4DCC0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3F147-70F1-3C3A-0925-66B4BBBEA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195A-FD3D-4674-877F-1FA014903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0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3D91FE2F-7DD3-6345-D16A-54D8D178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3EC71EE8-2313-9B19-CEA9-EB7DA9A5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5624D8D-434D-D40E-2B22-3495AFF1D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6ECD8560-2E95-64BB-46C1-7FBC5275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A73DB4E0-B602-E5F2-691A-2FE8E27AE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B8065-44EC-3D80-E01B-3A317D1A4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2AF2-81ED-8581-04BE-CED74737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287A57FD-3246-F5F6-0171-EEE2D7D9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88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2022-09-19T19:42:51Z</dcterms:created>
  <dcterms:modified xsi:type="dcterms:W3CDTF">2022-09-19T19:48:57Z</dcterms:modified>
</cp:coreProperties>
</file>