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23242C-C576-93B8-3E5C-6F4D4142F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D91D77-B26E-0417-ABC2-B6B1C1C25D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D0C003-900B-0168-D5B0-D0C237760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DFEC-EE58-4520-8115-8A984751501C}" type="datetimeFigureOut">
              <a:rPr lang="pt-BR" smtClean="0"/>
              <a:t>18/08/2023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978785-5AA2-C7AD-62CD-D4D10A3C4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7FCEE6-ED29-5AD9-FE50-A327ED74A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6526-54D7-4160-808A-C41FAF73E5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018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B5843B-F5CC-7632-8150-CE521BF75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101EFC2-680A-B3D0-B523-66FF81720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5AB5DE-1273-4D54-2E7A-FA3574AE0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DFEC-EE58-4520-8115-8A984751501C}" type="datetimeFigureOut">
              <a:rPr lang="pt-BR" smtClean="0"/>
              <a:t>18/08/2023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E3985D-84DB-B9B7-E0A4-78EA47F03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4B97FC-1106-432A-C1B7-4F44D90B9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6526-54D7-4160-808A-C41FAF73E5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793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5998089-3DFD-5AC7-3D74-4632125C2B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DAA9BC8-8566-CEF3-F7DB-DF26E561C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C36F35-65B1-250C-9E1B-3055F5725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DFEC-EE58-4520-8115-8A984751501C}" type="datetimeFigureOut">
              <a:rPr lang="pt-BR" smtClean="0"/>
              <a:t>18/08/2023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15CF3A-87A0-9840-51D8-B5A4C0722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758292-141D-7875-B0B3-349C5139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6526-54D7-4160-808A-C41FAF73E5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8776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C8C9BD-D778-1F45-DDAE-535FB2CC2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8F2E3B-A1FA-F8A4-255F-702F92917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4FB0AD-28C4-707F-E356-8C2508446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DFEC-EE58-4520-8115-8A984751501C}" type="datetimeFigureOut">
              <a:rPr lang="pt-BR" smtClean="0"/>
              <a:t>18/08/2023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221D67-3BC3-6682-8FDD-BAA9B6D91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8AF291-C63D-4D05-E654-4F4B59852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6526-54D7-4160-808A-C41FAF73E5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167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617461-5A7B-93CF-D928-CBAD1D7C6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1A3707A-6BBF-4B58-55BE-1C39D8E28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0BDF0C-5082-3E81-6701-F092F8C57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DFEC-EE58-4520-8115-8A984751501C}" type="datetimeFigureOut">
              <a:rPr lang="pt-BR" smtClean="0"/>
              <a:t>18/08/2023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FB5AD8-772C-5BEC-D5B1-97DCBB87D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956A13-C55F-7434-CB24-A2740DC7F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6526-54D7-4160-808A-C41FAF73E5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279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991A08-6036-8B91-EA60-91249F9B4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0EF251-234C-639C-5430-6D992B3BF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107DBAF-69E5-9900-FDFD-8081B85D6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CCD8F02-E574-6DAF-A881-943BBFCE1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DFEC-EE58-4520-8115-8A984751501C}" type="datetimeFigureOut">
              <a:rPr lang="pt-BR" smtClean="0"/>
              <a:t>18/08/2023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F2D3BA4-F989-D6DD-70DB-36D0376D7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F84FC8A-C8E2-473C-DB34-BC537F875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6526-54D7-4160-808A-C41FAF73E5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3256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12455-0437-F0BB-C02C-1356639D4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AEE0D7-75D5-1D7E-E933-FC244AA60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9042318-D0FF-CD5D-9938-D19911D86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4577279-2648-F477-2778-10DF9D84E1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E6CDE17-37D4-7A0B-8432-82B530C070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08CF9CC-FD6C-5599-63BE-07FF202CB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DFEC-EE58-4520-8115-8A984751501C}" type="datetimeFigureOut">
              <a:rPr lang="pt-BR" smtClean="0"/>
              <a:t>18/08/2023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D59AEB8-482B-3693-B6E6-B178077E0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EFBA51B-3252-D4A0-7B9C-6E197D912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6526-54D7-4160-808A-C41FAF73E5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93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38542B-DC0E-86BA-1C65-027A26EFF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4E54064-7E72-75D3-3FED-E86F5658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DFEC-EE58-4520-8115-8A984751501C}" type="datetimeFigureOut">
              <a:rPr lang="pt-BR" smtClean="0"/>
              <a:t>18/08/2023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0658270-D6FF-3F98-7F1A-59CD9FFE6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6B21BE0-3FCB-E77A-EBD3-8087EAAA9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6526-54D7-4160-808A-C41FAF73E5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20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AD19A70-976B-2075-3B82-CBA0145F6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DFEC-EE58-4520-8115-8A984751501C}" type="datetimeFigureOut">
              <a:rPr lang="pt-BR" smtClean="0"/>
              <a:t>18/08/2023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B956CFC-2929-0B74-9629-710F353DD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C397EAD-990A-2D15-532C-522D0664D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6526-54D7-4160-808A-C41FAF73E5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99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212802-8A47-0ED0-84B2-083DAC71D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C79934-648F-667A-7A58-667D9376D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265C42F-0FFD-06BD-DEE3-196926BC5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748FF07-7174-DCE7-9C17-F63D61F10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DFEC-EE58-4520-8115-8A984751501C}" type="datetimeFigureOut">
              <a:rPr lang="pt-BR" smtClean="0"/>
              <a:t>18/08/2023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E2AD597-254C-518D-75B3-1DA33519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289A6CD-C433-D1F5-EE7A-0F64D84D4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6526-54D7-4160-808A-C41FAF73E5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742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74826B-917A-A6C1-E38D-04AACEAB7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3294B33-6B5A-233D-CA4E-13803432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F5FF725-6513-4C68-6D61-C1C5DB5A5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F39DDE-F792-81DD-8A62-8236D0311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DFEC-EE58-4520-8115-8A984751501C}" type="datetimeFigureOut">
              <a:rPr lang="pt-BR" smtClean="0"/>
              <a:t>18/08/2023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97916A-3FA2-D6C1-EF07-6AC96E1A0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2F52AD6-0D7B-21D6-BB56-757162A29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E6526-54D7-4160-808A-C41FAF73E5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208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11B1981-BBC7-9EDC-B7C7-C0174512D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E59FA6-4123-4E83-E12E-65ADC63E1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965472-E5D9-443C-06A8-1E50FB1616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7DFEC-EE58-4520-8115-8A984751501C}" type="datetimeFigureOut">
              <a:rPr lang="pt-BR" smtClean="0"/>
              <a:t>18/08/2023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F602-A53F-2500-B33C-9F266B5BE0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A28C6B-7244-B32E-D9A7-AC441EF98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E6526-54D7-4160-808A-C41FAF73E5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827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0D7130-C72F-ECBF-70A1-57D6F0758F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B1BB86-58BC-ADF6-F36F-41E56538D0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Texto&#10;&#10;Descrição gerada automaticamente com confiança média">
            <a:extLst>
              <a:ext uri="{FF2B5EF4-FFF2-40B4-BE49-F238E27FC236}">
                <a16:creationId xmlns:a16="http://schemas.microsoft.com/office/drawing/2014/main" id="{E39856D4-733E-0B64-DBAD-F775C660A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16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0D7130-C72F-ECBF-70A1-57D6F0758F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B1BB86-58BC-ADF6-F36F-41E56538D0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Texto, Carta&#10;&#10;Descrição gerada automaticamente">
            <a:extLst>
              <a:ext uri="{FF2B5EF4-FFF2-40B4-BE49-F238E27FC236}">
                <a16:creationId xmlns:a16="http://schemas.microsoft.com/office/drawing/2014/main" id="{A1E27C64-B149-4B0B-47FA-EE22A21A9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04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0D7130-C72F-ECBF-70A1-57D6F0758F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B1BB86-58BC-ADF6-F36F-41E56538D0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C38AB5F4-876A-481E-2AA2-439FFC079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80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0D7130-C72F-ECBF-70A1-57D6F0758F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B1BB86-58BC-ADF6-F36F-41E56538D0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E71D691C-E08C-D271-33E2-E96EF3BBB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44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0D7130-C72F-ECBF-70A1-57D6F0758F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B1BB86-58BC-ADF6-F36F-41E56538D0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FF5F5625-E437-F870-2A59-7FA758FE7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166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Adoniran Melo</dc:creator>
  <cp:lastModifiedBy>Adoniran Melo</cp:lastModifiedBy>
  <cp:revision>1</cp:revision>
  <dcterms:created xsi:type="dcterms:W3CDTF">2023-08-19T01:25:27Z</dcterms:created>
  <dcterms:modified xsi:type="dcterms:W3CDTF">2023-08-19T01:26:51Z</dcterms:modified>
</cp:coreProperties>
</file>