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21031-282A-4D7A-8487-A8CD4C52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DFFC6-D497-4198-834A-F8974AFD0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180D85-8CF8-4C93-9515-4A86FDF1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847DF7-2E6C-44B9-8A99-8965D2D4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2E4A3F-1EE2-48C0-B853-13E919BC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5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15FA3-7EAB-4923-BDD8-BAE4025A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E531F3-E985-419E-B494-4DDD7A5C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108563-27A5-4EC7-B644-D161A94E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ECA565-CA00-4254-A7D2-F8150076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FD493-B2CC-4838-9735-F8FCD947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E12C51-0E59-431C-B891-87B8783D7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D70503-E318-4275-80FD-3FFEC0343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F608EB-8EE6-406C-A473-F4D11E2B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8EBE31-1531-4484-87EB-5D5D8853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9BD14-A09F-4AC0-B6E1-1598D9EC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1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0924A-1B82-4940-A1DE-D4549034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985D74-EEC4-44CF-AA90-A7BF3F0D4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E1432D-C3B2-4923-ACA1-7D6DA647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013FD8-FD65-4BFC-9F56-EB3AA9D4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7E5145-7388-45D0-95A8-C58AD410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9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CB97E-DFF1-4BAE-B672-37AF36F1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431113-3EC3-413E-9D2C-C98FA6D1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71AEA6-A530-4FE7-AD4B-AAEFE063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07EA37-C841-4DAC-ADB5-FA4C405D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00AA39-0E13-4F83-9AA5-1EE56EE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6FC7D-FC28-4FA4-8669-18376203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EA898-E293-4D86-8C29-1F353AD39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07F6CB-AC58-4641-84B0-C7B4E1D3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87FAB7-CF9F-4F56-AE6F-81F4247E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02894-1169-46CC-BB74-24F7B8EB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EEDCE6-56A9-4E08-B4C4-3C50C92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96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479E0-3CAE-4FF7-ABCE-00F1DABF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FB023B-DF57-496D-8186-2C999EED2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BA39C2-086C-4BA9-BA74-C097BB6CE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69EA9D-6D00-4EF5-9478-284E06D8F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3DF1C6-4F1E-4AC7-A145-965B8F323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138FA7-1966-4625-AAA1-A99D1B8B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0EAE1C-DA65-4782-9B38-10D361FB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BDEFCF-2E7D-49B5-A863-5D72D657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12DDD-DF45-4802-96D2-893DF92C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262C89-8906-4A22-86EC-2A2760B9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1447C5-09B6-4F33-A1EB-41F747C3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630405-F4BD-4DD6-BF15-BFF93B29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71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15D30A-F9C8-4FF6-9E38-6605DEB5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40ACEF-B5FB-4933-B951-1C0D5335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59F4C6-0FB6-4752-8028-9090185E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18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B07D-C6E2-474F-BDBF-6923C2EE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782CEC-C458-4A2C-BC48-1DAE6913B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BF4C47-B71B-4845-A2C2-F07C6CEE1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DA67BD-F1CE-46B9-BDCB-DFA53AC6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A43849-08F1-44D4-8354-C5E157DF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17DE4-9EC6-4EBD-8445-51C18B58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42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2BCC0-05AF-4060-A332-1E1564FB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2D8ED5-B229-4E3E-92A4-593FBD03F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456920-F104-41DA-B044-15C673C70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09A1D9-7E3B-430A-8518-C18D0D98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349634-E767-4867-B6EB-F59D707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BCDB14-0F9A-4734-A87D-D2FF24AD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67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9D675F6-F6E6-42B8-B4C2-DB027B75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70047C-0ED8-4173-9256-F0E86347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6D16B-D7DC-43FD-B6C4-18E9A333B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C7B1-2721-480D-8B66-1C379D63C54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4E11F5-D9BF-4BA9-BBE1-E168027D7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35932-CB12-4597-A563-B6C1C59F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65D46-C5B1-4096-8554-117B429C84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2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D0724-1D7B-4706-88E0-3B1587451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83C7E-93A7-48A6-9979-2E92B50DD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A7A1C7-08ED-43DD-81E3-9111A35DB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D0724-1D7B-4706-88E0-3B1587451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83C7E-93A7-48A6-9979-2E92B50DD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E19CBA-0F2F-477A-9EEA-84656BDBD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D0724-1D7B-4706-88E0-3B1587451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83C7E-93A7-48A6-9979-2E92B50DD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9C61C8-05B2-4943-A6E7-98363A96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2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D0724-1D7B-4706-88E0-3B1587451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83C7E-93A7-48A6-9979-2E92B50DD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7E335F-99E9-4273-8677-750A72B5E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D0724-1D7B-4706-88E0-3B1587451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83C7E-93A7-48A6-9979-2E92B50DD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38313C-FFE0-410C-9056-AE6B3F052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D0724-1D7B-4706-88E0-3B1587451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83C7E-93A7-48A6-9979-2E92B50DD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406015-53FE-4D67-B3B3-48E8B3F6D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77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4</cp:revision>
  <dcterms:created xsi:type="dcterms:W3CDTF">2020-02-15T17:55:30Z</dcterms:created>
  <dcterms:modified xsi:type="dcterms:W3CDTF">2020-02-19T20:42:17Z</dcterms:modified>
</cp:coreProperties>
</file>