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7B0E3-CB1C-EAD7-9603-B3059BA92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2E6C52A-3BD5-8AF8-F138-1DCEF05A2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A03249-5B62-7B85-0E64-5C595999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D674E0-FEEB-84C6-5BD9-31AD30B2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E3A030-E807-ADA6-7CA5-DDE79E260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79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A7222-0B14-431B-CEC5-0DCAFD0C8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0D76F1-C10C-D616-7199-5CF895D72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BCFC8E-7FBD-E333-54A1-C812EC53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D8C8D-D256-6172-75ED-6230781E9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F1ABD1-8056-F0B9-3B68-CAA9E60BB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06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8F2FAB-D9B2-9B2B-D8F6-EC8ACF8B44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ED0CEBB-8F35-4FF3-502C-33F9282AD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90211B-BFBD-7F37-6F68-37DE983B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9E7429B-F1C2-2611-C550-B16C38675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67DE47-8E86-E8C0-6ABB-D4637BF13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61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500B3-FBC2-C951-C6E5-7FEB1361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9BE6B5-E5C4-B7E2-D1D9-273E49ED9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FDB98AD-3D03-C99D-6924-5B2B3C0B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DFC2F8-F9B4-9459-4D1A-0D7145424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B55E526-C59C-5DB2-7759-80B023A5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9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C79A0-8B50-E0D0-E7F6-D950854E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7C3651-A7C0-0010-EAB9-0964F0839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1ED23D-026B-1769-3E6E-2F780444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FBCDB2-96E6-88DB-1E70-FDA32A314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EE148B-B6C9-8411-8133-E9797108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093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1DBD4-28E0-C081-C557-AAD2E69CD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012A2A-41F3-396C-2495-EB4329D90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16D5F9-1E5A-956B-E2B6-C31020944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B19826-1AAE-B2AE-7F3F-0ED55D61A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E9D43E-6F48-E9CE-5B2C-6010364E3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A20CCF0-2AB9-5D0A-89DC-D82D224E4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101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044460-3665-5D9A-6354-59872E831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DF92B9-D567-C497-F098-1818090E9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C255FE9-F41F-67A7-6779-5D318F7AB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6C2A5F-FBDB-6676-B0FD-5AE085BFD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F011046-B04B-8198-60C9-134BDF3FD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64E958-D4D6-8C34-D1D1-7807A4D5B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9195B43-B2EE-8EAD-64C1-BE76E308B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F0E41E-BA9B-71BD-0D52-DB917D63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35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EA2380-16D8-D97E-7E5B-9BB0ECF8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ABE069E-4FC8-75CB-7E95-EE3B39B4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A181E9-CE20-3DF1-8353-858B649D3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9C4CA4F-AD39-D08D-73B5-8DA3D548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18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0A13942-32A4-23A6-1F10-67B5D36EA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B6B65F7-5E5A-54EB-9908-84B61F1FE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79E290-F838-6E12-2136-2E67C75AB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7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731585-5A2F-F1C6-450F-50E9BD74C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50DF75-E56B-16D5-DC77-86930440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7E7640-98CD-3F84-1C3E-63C64102A9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3C3E675-270A-6EDE-45E5-EB1EB347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97DC276-1EF9-C67C-383E-5C4C6C799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129E62A-1C8A-AD5B-9C2E-F024BC2F4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36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7C02D-EA9B-0B65-2915-CBD996FA4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D8E010-B56E-483E-9EA5-CBB234487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0E162B-55E3-CB0F-03F5-29B252504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48017B2-14CE-0802-F859-107D9BB9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535F06-2877-59B0-DECB-A4B662A40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60C411-0192-AEBD-BAE4-A69120982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2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719D2A0-C3C3-8D72-75A0-40A5C4ED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5B8EC4-288F-EF9F-E5CE-D6B38D65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4A87BC-42AC-22A5-7735-ECA6AB4AB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109D9-64BD-434E-8AC7-415ED729F44E}" type="datetimeFigureOut">
              <a:rPr lang="pt-BR" smtClean="0"/>
              <a:t>13/08/2022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7DE26F-5917-B308-9D15-E40A464850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05EAEB-74C2-02DA-07E3-DC7CAFD62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A62E-69E7-41D3-9916-A7F66652CB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04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6A4C-B6A3-F0E4-0316-65F5C6A85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B393-E344-5D92-1F6C-73359CD2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9B13496D-13A5-097D-06BC-08CEB6EA2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7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6A4C-B6A3-F0E4-0316-65F5C6A85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B393-E344-5D92-1F6C-73359CD2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E45AE3C5-FA94-0159-E132-37BD3B44E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62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6A4C-B6A3-F0E4-0316-65F5C6A85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B393-E344-5D92-1F6C-73359CD2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">
            <a:extLst>
              <a:ext uri="{FF2B5EF4-FFF2-40B4-BE49-F238E27FC236}">
                <a16:creationId xmlns:a16="http://schemas.microsoft.com/office/drawing/2014/main" id="{D1A1AEA6-F23B-0593-3BAE-55341EC0B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91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6A4C-B6A3-F0E4-0316-65F5C6A85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B393-E344-5D92-1F6C-73359CD2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 com confiança média">
            <a:extLst>
              <a:ext uri="{FF2B5EF4-FFF2-40B4-BE49-F238E27FC236}">
                <a16:creationId xmlns:a16="http://schemas.microsoft.com/office/drawing/2014/main" id="{7B729D4D-81B8-A753-8FEA-FCBEB902F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9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366A4C-B6A3-F0E4-0316-65F5C6A85C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609B393-E344-5D92-1F6C-73359CD2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790879F7-8B0A-7EF3-4138-C8467B44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7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2022-08-13T18:04:21Z</dcterms:created>
  <dcterms:modified xsi:type="dcterms:W3CDTF">2022-08-13T18:46:17Z</dcterms:modified>
</cp:coreProperties>
</file>