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7" r:id="rId8"/>
    <p:sldId id="278" r:id="rId9"/>
    <p:sldId id="279" r:id="rId10"/>
    <p:sldId id="282" r:id="rId11"/>
    <p:sldId id="281" r:id="rId12"/>
    <p:sldId id="280" r:id="rId1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01F6BB-4401-45C0-AAD3-8ED727F5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960B-8259-4055-976C-F73929456CCB}" type="datetimeFigureOut">
              <a:rPr lang="pt-BR"/>
              <a:pPr>
                <a:defRPr/>
              </a:pPr>
              <a:t>29/11/2019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9BA6B5-5FBD-4C4C-9C2D-1C14DEB1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A5F3C4-94B3-478F-A425-D0EBE232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F469-07E3-47D8-8895-AF63781BAB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60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70D79C4-F5B9-467E-AA8E-BE1602B99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8C728FDA-07CA-427A-AC2B-4A8B434B0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Editar estilos de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E4E73-1C83-4CE3-B097-E9052847D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9F876C-AEA2-4C04-A519-B29186FA2F0C}" type="datetimeFigureOut">
              <a:rPr lang="pt-BR"/>
              <a:pPr>
                <a:defRPr/>
              </a:pPr>
              <a:t>29/11/2019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9D9B17-0FB3-45B1-A18A-CC17C5FE1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B3BAAE-C4BE-4F15-ACCE-94BFA4371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3F120A-02F5-487D-AD5D-61250BD032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1854900-8CDC-47B2-93AE-686C9695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346688-CDC8-4DC4-BCDF-7F13EE1BE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9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009193-F866-4088-8969-172BF4126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2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FA13D5C-1BD3-4C37-AE7C-2A6642CB2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CC0092-E20E-4D74-BB94-2BA0396D2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6F1F76-4839-45E6-A1DF-1C95EA39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6" y="710302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3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BAFCC8A-80A3-4D73-9161-11E10169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CCFD5D1-9344-4A1C-AC16-F857B7514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613" y="887892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943F009-96FF-4110-935F-595B21A92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5C5B72-6F24-4363-B189-8A8890E86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808" y="431386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9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DFCEC41-50F9-4E70-A521-B64100D91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FD3780B-E7C8-456B-BB7E-BFE6F805D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455" y="226272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6">
            <a:extLst>
              <a:ext uri="{FF2B5EF4-FFF2-40B4-BE49-F238E27FC236}">
                <a16:creationId xmlns:a16="http://schemas.microsoft.com/office/drawing/2014/main" id="{DA0BE03F-CD4B-4B2F-BE74-66957F21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9">
            <a:extLst>
              <a:ext uri="{FF2B5EF4-FFF2-40B4-BE49-F238E27FC236}">
                <a16:creationId xmlns:a16="http://schemas.microsoft.com/office/drawing/2014/main" id="{18BC2906-CAF0-4DB7-9C39-C117376E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094413"/>
            <a:ext cx="41687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F8A5279-304D-4A34-B6AB-96C092535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5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6">
            <a:extLst>
              <a:ext uri="{FF2B5EF4-FFF2-40B4-BE49-F238E27FC236}">
                <a16:creationId xmlns:a16="http://schemas.microsoft.com/office/drawing/2014/main" id="{DA0BE03F-CD4B-4B2F-BE74-66957F21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2DC641B-8D49-40CA-AAA6-431E90A29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3" y="-1444487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8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1D1ACD5-F956-44A7-A7F8-5294319F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996AEF-20B1-4048-891A-BFFB2976E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8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Martini_CONTR</dc:creator>
  <cp:lastModifiedBy>Adoniran</cp:lastModifiedBy>
  <cp:revision>17</cp:revision>
  <dcterms:created xsi:type="dcterms:W3CDTF">2019-11-08T01:55:17Z</dcterms:created>
  <dcterms:modified xsi:type="dcterms:W3CDTF">2019-11-29T17:42:20Z</dcterms:modified>
</cp:coreProperties>
</file>