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2BC85-E939-9857-57A9-17D557F7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E6899A-6CB4-A5F6-8C0F-CBC223D24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0F8B6A-82AE-A5AC-F503-70613E1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AD6FDD-8975-D64E-599E-288B11FD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AA8A55-44F9-EB4D-137F-6BD6FD96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6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E4D9C-8B90-9C5B-4531-0DC22813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003FE4-46EA-C117-DA34-66A7715C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E2770-22D6-4D69-75F9-E2035339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B656A3-4700-F657-F69B-6EA27001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6A178E-6DA2-8295-50EE-5009473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0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B50EE4-D8F4-EA68-B406-DF6425B54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3A51F4-1DC1-330B-5622-5AE40C1A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A829D-D6DD-137C-31A1-9AA5CB06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E3390-37D9-F5D2-7640-62029067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A3270-7CE8-2AD7-1A5C-FE7EE968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6459C-4A91-56B4-928C-9E6E68DF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9A15B3-A587-19C5-BC8E-F1109E86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4A8DA-BCA1-0099-E775-1823677B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BA872-4A6A-18BA-D5A8-B429434C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0E0F4B-1450-0F13-B3E9-2891C81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8AB78-0C78-5B69-5A88-4F8F437D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9D38AB-FD1D-0F48-C609-A76488193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FC2B4-A1BA-4EE8-27F2-658C7D7D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F9FAD-D889-363E-AC16-035C9F0F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8A6F6-2EBF-B685-107F-18E7F216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85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C40F-C84F-FEBB-B5D6-B7D371BA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E7E44-D8B1-D29F-34C0-078ADCC44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682023-316D-195B-5475-0F492FF5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A5AECB-B9CA-557F-D1A7-4A0A4D9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2D24F-A146-E667-DF3D-257A034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0E0764-F238-973B-EDF2-5150BDAC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00B2B-7746-1CA2-C909-962F7958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85F22-42A5-F32E-E4B6-7A21ABC0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CEB53F-8A2F-4A63-9166-6217A20B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2E9BB9-6A95-7971-55A8-60DF3E649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95D7B5-FD5F-CB5C-8851-6E3864C2F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ABC6D1-5B27-373F-7E18-EF3F00D3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FB6B8A-EC58-C8DD-1704-304DBC7E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A0A857-9021-42E2-3E22-CD497A69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32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4FBC7-B5A0-152E-719C-B3C7668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1F7C2F-ED67-3899-0EFC-92C20F48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E1E33D-C161-6B47-D6EB-4A711391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5D5FFB-E646-DAAE-6BD6-2681D1A2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98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A6671A-2952-7525-A8BF-8E18F0D3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32D4C3-7AA9-D9C8-8C08-B8347E63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47F43E-EA62-4B7B-84B3-A8129461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4211E-F96B-6636-F905-8735C99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08454-E3F7-F2E5-C440-03C115AD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F95A10-1F6F-701C-4368-BBC868BD1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DD066-A191-E5AE-5278-91B883BB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543608-76B0-4561-4D95-7E9952CC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B0BD95-480E-E07A-4A0C-B68CA445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3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0DEFA-D7F3-BB36-3F94-853B84EA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D207E9-B6E5-1DCF-E07C-EDB407C6C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7460E2-FB85-79E9-31DE-D74ED075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441613-7ACE-F869-98C3-9CAFD9DF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817333-E3E6-781A-708A-C35F58A4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2C9A6-1D5E-79DF-53A3-E313487D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9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600F4A-3BFB-6DAA-FA1F-90EE3DB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47DF66-77EC-06A8-ABB7-0F0B3AEC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92906-08E6-8871-DCD4-4B987013B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7AE8-E3DA-4D9D-BAEB-FA38D797B7F7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5C1632-0178-23F1-871C-7B3C67D4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2FC0B-CFFD-7E99-CA47-0FBCC94D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14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iagrama&#10;&#10;Descrição gerada automaticamente com confiança baixa">
            <a:extLst>
              <a:ext uri="{FF2B5EF4-FFF2-40B4-BE49-F238E27FC236}">
                <a16:creationId xmlns:a16="http://schemas.microsoft.com/office/drawing/2014/main" id="{E7D58D9F-FB6A-5DCB-BB6F-89BD7B26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8AF877D0-5996-223F-80AC-5B32007C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9E07E7-CE65-1FED-7C4A-1ABE90BC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2C3A4A-D8D7-2FE1-430A-0F668D17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84D155B2-AF89-F834-1437-5234F9F3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63752D0A-4AC7-C7A6-78FB-A7634A07F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8"/>
            <a:ext cx="12192000" cy="68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86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2023-07-24T20:45:19Z</dcterms:created>
  <dcterms:modified xsi:type="dcterms:W3CDTF">2023-07-24T20:47:38Z</dcterms:modified>
</cp:coreProperties>
</file>