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3" r:id="rId4"/>
    <p:sldId id="262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3FE4-62E9-4114-814F-1CA6975CC9AD}" type="datetimeFigureOut">
              <a:rPr lang="pt-BR" smtClean="0"/>
              <a:t>12/04/2019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B422-3BFA-4708-9F69-F78274D03F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392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3FE4-62E9-4114-814F-1CA6975CC9AD}" type="datetimeFigureOut">
              <a:rPr lang="pt-BR" smtClean="0"/>
              <a:t>12/04/2019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B422-3BFA-4708-9F69-F78274D03F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62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3FE4-62E9-4114-814F-1CA6975CC9AD}" type="datetimeFigureOut">
              <a:rPr lang="pt-BR" smtClean="0"/>
              <a:t>12/04/2019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B422-3BFA-4708-9F69-F78274D03F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92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3FE4-62E9-4114-814F-1CA6975CC9AD}" type="datetimeFigureOut">
              <a:rPr lang="pt-BR" smtClean="0"/>
              <a:t>12/04/2019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B422-3BFA-4708-9F69-F78274D03F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97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3FE4-62E9-4114-814F-1CA6975CC9AD}" type="datetimeFigureOut">
              <a:rPr lang="pt-BR" smtClean="0"/>
              <a:t>12/04/2019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B422-3BFA-4708-9F69-F78274D03F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96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3FE4-62E9-4114-814F-1CA6975CC9AD}" type="datetimeFigureOut">
              <a:rPr lang="pt-BR" smtClean="0"/>
              <a:t>12/04/2019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B422-3BFA-4708-9F69-F78274D03F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13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3FE4-62E9-4114-814F-1CA6975CC9AD}" type="datetimeFigureOut">
              <a:rPr lang="pt-BR" smtClean="0"/>
              <a:t>12/04/2019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B422-3BFA-4708-9F69-F78274D03F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64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3FE4-62E9-4114-814F-1CA6975CC9AD}" type="datetimeFigureOut">
              <a:rPr lang="pt-BR" smtClean="0"/>
              <a:t>12/04/2019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B422-3BFA-4708-9F69-F78274D03F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95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3FE4-62E9-4114-814F-1CA6975CC9AD}" type="datetimeFigureOut">
              <a:rPr lang="pt-BR" smtClean="0"/>
              <a:t>12/04/2019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B422-3BFA-4708-9F69-F78274D03F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09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3FE4-62E9-4114-814F-1CA6975CC9AD}" type="datetimeFigureOut">
              <a:rPr lang="pt-BR" smtClean="0"/>
              <a:t>12/04/2019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B422-3BFA-4708-9F69-F78274D03F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46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3FE4-62E9-4114-814F-1CA6975CC9AD}" type="datetimeFigureOut">
              <a:rPr lang="pt-BR" smtClean="0"/>
              <a:t>12/04/2019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B422-3BFA-4708-9F69-F78274D03F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19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B3FE4-62E9-4114-814F-1CA6975CC9AD}" type="datetimeFigureOut">
              <a:rPr lang="pt-BR" smtClean="0"/>
              <a:t>12/04/2019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6B422-3BFA-4708-9F69-F78274D03F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707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9A1BF-AD45-4A27-8F5B-22B2A29C21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CC43E9-7854-4C33-AED0-75867DD381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253DEE9-6ACF-4912-9678-109FF7AF0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"/>
            <a:ext cx="9144000" cy="68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0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9A1BF-AD45-4A27-8F5B-22B2A29C21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CC43E9-7854-4C33-AED0-75867DD381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62DE0AA-E569-4B6B-A7D9-9C8010059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"/>
            <a:ext cx="9144000" cy="68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6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9A1BF-AD45-4A27-8F5B-22B2A29C21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CC43E9-7854-4C33-AED0-75867DD381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88D899F-B376-476B-B020-905366052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"/>
            <a:ext cx="9144000" cy="68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9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9A1BF-AD45-4A27-8F5B-22B2A29C21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CC43E9-7854-4C33-AED0-75867DD381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105E99B-AD7F-48B2-A75D-F135C1961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"/>
            <a:ext cx="9144000" cy="68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02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9A1BF-AD45-4A27-8F5B-22B2A29C21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CC43E9-7854-4C33-AED0-75867DD381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87C5D6D-FF36-4151-BF3D-46F7C0F08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"/>
            <a:ext cx="9144000" cy="68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9A1BF-AD45-4A27-8F5B-22B2A29C21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CC43E9-7854-4C33-AED0-75867DD381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FF1ADE1-2B83-46A7-9FB3-ABF306BEF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"/>
            <a:ext cx="9144000" cy="68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00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9A1BF-AD45-4A27-8F5B-22B2A29C21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CC43E9-7854-4C33-AED0-75867DD381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C727AE2-8E2C-410A-A331-A615D70D5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"/>
            <a:ext cx="9144000" cy="68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79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9A1BF-AD45-4A27-8F5B-22B2A29C21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CC43E9-7854-4C33-AED0-75867DD381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3F6726F-DCDD-48B4-9D4D-FDD82E12C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"/>
            <a:ext cx="9144000" cy="68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19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9A1BF-AD45-4A27-8F5B-22B2A29C21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CC43E9-7854-4C33-AED0-75867DD381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EC1879D-7318-47B0-B27D-FE4AB02B7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"/>
            <a:ext cx="9144000" cy="68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20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0</Words>
  <Application>Microsoft Office PowerPoint</Application>
  <PresentationFormat>Apresentação na tela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</dc:creator>
  <cp:lastModifiedBy>Adoniran</cp:lastModifiedBy>
  <cp:revision>3</cp:revision>
  <dcterms:created xsi:type="dcterms:W3CDTF">2019-04-11T18:13:23Z</dcterms:created>
  <dcterms:modified xsi:type="dcterms:W3CDTF">2019-04-12T17:36:11Z</dcterms:modified>
</cp:coreProperties>
</file>