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8F094-DD6E-4BE8-ADE9-F8D51ECCC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5A5E0B-F4C2-4A81-A85A-E4207FE3C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1707F-A26D-440E-8AB1-6A0EEF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763668-E653-4436-8024-86F07070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C4EBA1-07E7-4B10-A24E-ED90B0D1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0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1DA2F-DE99-4451-9B3F-C03F61D7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19B6F1-1D99-4022-8B47-5985FFA11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A291D6-C936-4E32-BB2C-09A6E484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646B3B-6C1B-4558-9E98-EDC8CE10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76E0C6-9FB9-4373-8B9E-2895C208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89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C4AF4-8780-4F8A-8252-A9D3F6708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687EBC-B7DC-4E01-A8B1-2FA95B6B9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B04E99-7549-48AE-B165-2946842A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A4AB3-1971-4B9A-9194-B444E9C6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E3A728-9129-45F1-95E7-85E6E3A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60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2E761-3FDE-4A4B-9728-8E42DD25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38524-03D6-4164-8911-936DE936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EA48EE-0EAB-4515-9052-E6FE9433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412FA4-ABC9-4E65-AA78-5E4C3855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2817DD-4C8F-4FDA-8DBC-6E595D01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3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E17A8-BAB9-442A-A7E3-E106DC45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BB0F2F-5C0B-4011-9E12-3495E0B30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79E2E-D422-43D1-9292-7E5242E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154920-0567-470C-BE33-5C5806CC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60292-BFFB-4CA5-A686-9ABB3A9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C9631-4531-423E-A3E3-7A77E534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278A75-F184-40C1-B95A-96611174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7E9414-5E29-438D-BB43-9B4726AA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11F8C6-8786-4DC5-8A0F-7C7F19FA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B0746E-B0D6-4F62-BC8E-D65502DA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CF07F2-F957-49C4-8FA9-570F11F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EBA41-0F55-4780-AE16-0790EE74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832E47-CFBA-4ACC-B197-7E3E3A273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ACBBCD-7F4B-4189-92C6-935B9B145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88750F-DF4C-49E7-8E89-95AF95A7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184436-232F-4F56-8A68-296697FE5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8B5D19-11A3-49CE-9CE5-A8C49200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40D158-8DAE-4B4F-86CF-03736A6B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D4E302D-3E4B-4426-B9D1-C0042F19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8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17207-E0BC-4444-8EE1-D7EFF719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EF2CBB-4962-483F-BD04-5809F6E8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B5B260-E23B-4DFB-BF18-42948CCF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12233A-7984-4698-880D-EC4B1C8B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65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41625F-FC97-4407-9FF3-CEACD62C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D0E246-C7D5-4315-A969-75D1A34F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732962-7C9E-457F-8757-DDC65D6B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97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E5FA4-4E84-42FE-BE21-C5DA3BC8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9B7FAF-6B04-4800-AB92-D3F0D352C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0BA852-1C36-4512-9696-84DB88CB0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61F094-7DFE-4D1C-9035-391986C1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D3B6FA-ED48-43FE-9A04-DF1AE6A1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B89052-00D8-4B35-B6E6-80C5EFAD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0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49D8-A7AD-4FD7-963D-105C7307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A71FF0-B2EE-4918-B2BA-A661DB81B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9DE157-5593-4C02-8C71-C8C9B948D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F8B14A-13A0-481C-97FC-2941A322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521CA-4EE4-4C34-994D-31E385F9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F5046-33EA-4CB5-BDFE-B2C6C236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50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DB2971-77F8-4792-91E0-2BF18F06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E96CA-1F38-4973-89CC-8FA5B011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5B8A0D-E2DE-4979-9E57-3C91988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AF13-4E09-4DF0-87A9-A40209C90161}" type="datetimeFigureOut">
              <a:rPr lang="pt-BR" smtClean="0"/>
              <a:t>14/02/2021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6E673-97AA-4C1F-8D87-1B01171F8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AF9C8-EF62-4C7E-BEB3-611A15F4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FADF-F277-4C08-B8F7-E2611203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CA5D4818-80B1-45CE-B8F0-39BCEF390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Desenho de um menino&#10;&#10;Descrição gerada automaticamente com confiança média">
            <a:extLst>
              <a:ext uri="{FF2B5EF4-FFF2-40B4-BE49-F238E27FC236}">
                <a16:creationId xmlns:a16="http://schemas.microsoft.com/office/drawing/2014/main" id="{22052E39-9D1D-43D7-AFD1-4C22E14E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0C8B05D0-57A0-47B3-9012-50379F49F590}"/>
              </a:ext>
            </a:extLst>
          </p:cNvPr>
          <p:cNvSpPr txBox="1">
            <a:spLocks/>
          </p:cNvSpPr>
          <p:nvPr/>
        </p:nvSpPr>
        <p:spPr>
          <a:xfrm>
            <a:off x="1643280" y="4591878"/>
            <a:ext cx="8902391" cy="2266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rgbClr val="FFFFFF"/>
                </a:solidFill>
              </a:rPr>
              <a:t>João 6:35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ABB7742-1A42-416A-8964-7AF232E12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B315783A-9C9A-4E8C-BFE7-88250E93D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65C3AFAB-BF02-4DAE-82BC-76BE55BA2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7479D2F2-62CF-4881-BB45-09B818EDC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D0884025-68F6-40C5-80C4-F63F45ACA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22CABC19-E7B5-4D70-A8CB-C92374F2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F40C569-9BF5-4005-8EB8-2E0867AB1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3B52A82-1598-4D7B-B550-3F3D06CD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3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 Melo</cp:lastModifiedBy>
  <cp:revision>12</cp:revision>
  <dcterms:created xsi:type="dcterms:W3CDTF">2021-02-13T19:21:59Z</dcterms:created>
  <dcterms:modified xsi:type="dcterms:W3CDTF">2021-02-14T12:38:45Z</dcterms:modified>
</cp:coreProperties>
</file>