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60341A-4C7D-499D-9B90-F7BE160DB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F87DD4F-B828-4540-99F2-3C91AA602D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DEDCED6-F786-45A4-8A5F-76BD8597A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7BD9-704D-4EFC-853E-83196D831A0B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2DA9F15-4CFB-4CA9-9383-BB741D72D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8EE595-02F2-4E69-9975-166934871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0D14-5506-441F-9C10-72FF5E71EC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0E84E5-9290-411E-B7B3-816333955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FD26368-3103-42BF-B354-089E72771E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8951D4-5A6A-43AC-87D4-C739EA3BA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7BD9-704D-4EFC-853E-83196D831A0B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D24DFA-048F-42C3-88B1-8248D16E6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2333859-83EC-4DA7-9BA8-CA12C2CD1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0D14-5506-441F-9C10-72FF5E71EC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294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2B2D696-20FB-4016-B03B-1DA41F3F24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13A6CE8-4B65-433A-A9DD-B47E793E8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C45D67A-D8FC-4499-B912-9D52883F8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7BD9-704D-4EFC-853E-83196D831A0B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29CC24-1BF5-4892-ADBB-C3BD2CBB4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F48236-EA5C-4626-A25F-CAEEC449F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0D14-5506-441F-9C10-72FF5E71EC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2673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5F78B9-F1F2-439D-B58F-8D51F5C9D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D1FC04-7772-4CEA-A84A-EA347D3DB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A0E71F6-5C6F-488E-9083-AF1B67076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7BD9-704D-4EFC-853E-83196D831A0B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548078-1F4B-4FE6-B116-825724A1B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C0B2F5-49FA-47D2-B6B0-D08F4E1A4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0D14-5506-441F-9C10-72FF5E71EC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453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13053E-E12F-4790-9265-DB851EA65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03D308E-2ED9-4537-A0EE-CA67E173E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B809235-87B2-44D5-A680-C0CCD070C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7BD9-704D-4EFC-853E-83196D831A0B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927E68-0345-40B3-9990-C6C1E874C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9B681E-88DF-4186-B0FC-87932F377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0D14-5506-441F-9C10-72FF5E71EC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779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463206-BFE9-47BC-9950-5F160D19F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BF7F23-B7B7-4864-BC0B-064A58079F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B6E798D-C1A0-4EB6-A3FB-6423EDE95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E228A09-4528-4787-9970-9DB8DA783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7BD9-704D-4EFC-853E-83196D831A0B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4BA7955-C57C-4BA9-AE69-FD3A7423D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41F5850-9AAA-469F-9DCC-B9121C9A8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0D14-5506-441F-9C10-72FF5E71EC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6813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3FEDC6-499C-48EC-AEF6-21F715F93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F0EDF9A-9326-41A1-AF12-39972CC58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C28CC99-15DC-4243-BF6B-E6E9CC94D9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24FC350-66DA-4CF8-A00D-52477CC503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DE0CD36-BFFD-467A-AA20-8A0105DA77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F0FE116-82F4-4DD4-896A-65D5A79D5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7BD9-704D-4EFC-853E-83196D831A0B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D15399F-77B8-4FA9-9F95-BFAF5BFED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9E380D4-A7DD-41F3-A003-D0DEE429D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0D14-5506-441F-9C10-72FF5E71EC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1997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8A8677-226C-4404-B241-CF4A2D80C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6082697-C79A-47E8-B61E-2E7E091CE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7BD9-704D-4EFC-853E-83196D831A0B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B1C6F4C-6A88-4E2C-AB3C-C4EB5BBFC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D2712B1-8482-4E46-88C2-A00FE965B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0D14-5506-441F-9C10-72FF5E71EC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602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F32784D-3E45-43F0-B18C-AB6B824AB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7BD9-704D-4EFC-853E-83196D831A0B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70D64B7-3A79-494F-BF57-38639D9B1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F69AA7C-1668-436B-9EC0-79DA254D8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0D14-5506-441F-9C10-72FF5E71EC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1337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10FC1B-FB62-40A7-BEE1-DACBA311E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B545F9-C1CD-43D7-940F-20C59702A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4A198E5-9A64-4FCA-9266-E338DBE419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C1511D2-353A-4EB0-AB13-455DAD49D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7BD9-704D-4EFC-853E-83196D831A0B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058F284-E502-41F0-9568-16C43184B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3D90D3E-FDD6-4E04-99D8-A2544C541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0D14-5506-441F-9C10-72FF5E71EC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3948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262EB3-0098-4487-904C-046394A55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C6C8580-88C2-4BE4-897A-24DAC07FA7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A1DB73-F8B5-43F7-BB83-83FBC1F16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76862DB-52B4-4219-B90A-A3FF37EBD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7BD9-704D-4EFC-853E-83196D831A0B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C873171-048A-4FFB-AC81-E4EFF80CF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F37B8B0-11E9-4200-95A1-7CAA37F08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0D14-5506-441F-9C10-72FF5E71EC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9138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AAD3714-402F-43D5-8E50-B8EBF2FDF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3D06DDA-3951-44C0-BA16-F3D3DE007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2DA954-F7A1-4252-A44A-4119715E94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67BD9-704D-4EFC-853E-83196D831A0B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01BDD2-0D64-45EE-A7C1-9D98E6DE9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363635-73A5-41AB-86C7-FECF865CA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B0D14-5506-441F-9C10-72FF5E71EC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7472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A48CC7-29E5-4C2F-B49A-174437E5F8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EB1D33-6456-41D8-BCD4-49422749EF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Texto&#10;&#10;Descrição gerada automaticamente com confiança média">
            <a:extLst>
              <a:ext uri="{FF2B5EF4-FFF2-40B4-BE49-F238E27FC236}">
                <a16:creationId xmlns:a16="http://schemas.microsoft.com/office/drawing/2014/main" id="{E0C1979F-99B5-4DC6-AF8F-66BEE92C0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3" y="0"/>
            <a:ext cx="12138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59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A48CC7-29E5-4C2F-B49A-174437E5F8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EB1D33-6456-41D8-BCD4-49422749EF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Texto, Carta&#10;&#10;Descrição gerada automaticamente">
            <a:extLst>
              <a:ext uri="{FF2B5EF4-FFF2-40B4-BE49-F238E27FC236}">
                <a16:creationId xmlns:a16="http://schemas.microsoft.com/office/drawing/2014/main" id="{E68F10FB-C293-4673-8C68-245129F70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3" y="0"/>
            <a:ext cx="12138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35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A48CC7-29E5-4C2F-B49A-174437E5F8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EB1D33-6456-41D8-BCD4-49422749EF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Texto, Carta&#10;&#10;Descrição gerada automaticamente">
            <a:extLst>
              <a:ext uri="{FF2B5EF4-FFF2-40B4-BE49-F238E27FC236}">
                <a16:creationId xmlns:a16="http://schemas.microsoft.com/office/drawing/2014/main" id="{E03EE659-2566-4BDF-9560-94B797AE3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3" y="0"/>
            <a:ext cx="12138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60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A48CC7-29E5-4C2F-B49A-174437E5F8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EB1D33-6456-41D8-BCD4-49422749EF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F48D6402-5CE3-4B09-8E55-0F9D624AF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3" y="0"/>
            <a:ext cx="12138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12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A48CC7-29E5-4C2F-B49A-174437E5F8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EB1D33-6456-41D8-BCD4-49422749EF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D1D09E40-B97A-4822-A695-FFE9314CA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3" y="0"/>
            <a:ext cx="12138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24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A48CC7-29E5-4C2F-B49A-174437E5F8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EB1D33-6456-41D8-BCD4-49422749EF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3CC18FC1-69AC-4650-BB60-1AB2E142A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3" y="0"/>
            <a:ext cx="12138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66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A48CC7-29E5-4C2F-B49A-174437E5F8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EB1D33-6456-41D8-BCD4-49422749EF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308A008E-727C-4727-9A04-15618BC64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3" y="0"/>
            <a:ext cx="12138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83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A48CC7-29E5-4C2F-B49A-174437E5F8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EB1D33-6456-41D8-BCD4-49422749EF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D4DFAD40-2904-4028-A9A1-1E5E9E3DA2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3" y="0"/>
            <a:ext cx="12138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81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A48CC7-29E5-4C2F-B49A-174437E5F8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EB1D33-6456-41D8-BCD4-49422749EF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FBC38107-23C8-4F38-A09C-1F26A3723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3" y="0"/>
            <a:ext cx="12138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70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A48CC7-29E5-4C2F-B49A-174437E5F8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EB1D33-6456-41D8-BCD4-49422749EF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Uma imagem contendo Diagrama&#10;&#10;Descrição gerada automaticamente">
            <a:extLst>
              <a:ext uri="{FF2B5EF4-FFF2-40B4-BE49-F238E27FC236}">
                <a16:creationId xmlns:a16="http://schemas.microsoft.com/office/drawing/2014/main" id="{B895A193-31A5-4122-8528-91AFEF9BC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3" y="0"/>
            <a:ext cx="12138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032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Adoniran Melo</dc:creator>
  <cp:lastModifiedBy>Adoniran Melo</cp:lastModifiedBy>
  <cp:revision>2</cp:revision>
  <dcterms:created xsi:type="dcterms:W3CDTF">2021-02-15T11:25:44Z</dcterms:created>
  <dcterms:modified xsi:type="dcterms:W3CDTF">2021-02-15T12:10:34Z</dcterms:modified>
</cp:coreProperties>
</file>