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C72C5-369E-4554-9917-32E08396B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3433F4-A786-4ED2-82DF-B9B38B5AB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8B4BDE-A8A5-4AB9-9E19-CC10E05D6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38ED-8DEF-4603-8EA5-BE76211E6A83}" type="datetimeFigureOut">
              <a:rPr lang="pt-BR" smtClean="0"/>
              <a:t>12/02/2022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3E195C-D59C-49AA-8F6E-E8AF91B5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4806B1-40A5-49C1-9D9C-89D61A86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C2B-80B3-483E-BDD8-AAA848D2AE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52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7E343-043A-460D-B5F6-8B8D227D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1FAEBB-37B1-4C4F-AFC4-837CB2E22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68B464-308F-446E-B0F1-D106AFB7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38ED-8DEF-4603-8EA5-BE76211E6A83}" type="datetimeFigureOut">
              <a:rPr lang="pt-BR" smtClean="0"/>
              <a:t>12/02/2022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838E82-856F-4AD5-99F5-AEFC47E8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46B56C-960D-432E-8E17-7B16EA72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C2B-80B3-483E-BDD8-AAA848D2AE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73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88E6CA-E173-4031-B799-D75AC913B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AD8E54-50AA-4CDC-958B-13AF03F05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70EF78-FF39-464D-88A4-93964348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38ED-8DEF-4603-8EA5-BE76211E6A83}" type="datetimeFigureOut">
              <a:rPr lang="pt-BR" smtClean="0"/>
              <a:t>12/02/2022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5B7800-2BBE-41FA-89A9-DD81BFC3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A22CCD-3342-48CC-83DA-BCABE696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C2B-80B3-483E-BDD8-AAA848D2AE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75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60396-4FF0-4C2F-8C6D-ABEB9828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99B491-A1FE-4C47-9D35-F74CBE0F2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BBDD78-67AB-4CC1-A7B3-335B23B6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38ED-8DEF-4603-8EA5-BE76211E6A83}" type="datetimeFigureOut">
              <a:rPr lang="pt-BR" smtClean="0"/>
              <a:t>12/02/2022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4728CC-8DE2-42A0-99D6-4E24283D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7499CE-6FF8-42B6-8761-C7453B0F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C2B-80B3-483E-BDD8-AAA848D2AE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21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5FB6A-6E8D-4DB9-8F49-CFBB62349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FF417F-3B7D-4361-8766-1DEBEDBD2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00B460-3156-4AFF-A1B0-37293B67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38ED-8DEF-4603-8EA5-BE76211E6A83}" type="datetimeFigureOut">
              <a:rPr lang="pt-BR" smtClean="0"/>
              <a:t>12/02/2022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AA1DE2-77CA-427F-993A-3D1DCD14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D6668B-492A-4BB5-A4ED-8135932D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C2B-80B3-483E-BDD8-AAA848D2AE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6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6C2A3-51DB-4BDE-8891-0EB641C5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4D8204-AFC6-4B44-89F1-588012D9C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CEE740-DB60-4A2D-B6AD-05CC12D34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E8E51A-796B-4871-AD34-F1B67C5C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38ED-8DEF-4603-8EA5-BE76211E6A83}" type="datetimeFigureOut">
              <a:rPr lang="pt-BR" smtClean="0"/>
              <a:t>12/02/2022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CA54A3-F58E-4F52-8166-ED4782C3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A2A456-AC9D-4613-87C3-69C49FF3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C2B-80B3-483E-BDD8-AAA848D2AE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49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4F8AF-CF6E-42BE-A3AB-CFDFF38A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4A2FDA-750B-4A1F-ADD6-9D5A1273F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976DE7-BC6A-46A1-A08A-3076B4BA6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ACCE99F-2149-4524-97B2-A4AF3FA18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3E0E10F-7F32-42C1-A427-3655B1AB2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65FC0C-8AEF-4FD7-9DA4-6002C23DE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38ED-8DEF-4603-8EA5-BE76211E6A83}" type="datetimeFigureOut">
              <a:rPr lang="pt-BR" smtClean="0"/>
              <a:t>12/02/2022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4DE2C34-3321-43BD-A89B-8859FB68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22373B5-BBCB-48A0-88F7-51AEC63F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C2B-80B3-483E-BDD8-AAA848D2AE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87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12EB9-4215-4018-98AC-FE86B1C4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6C8216E-C6BD-4449-A521-33B54E2F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38ED-8DEF-4603-8EA5-BE76211E6A83}" type="datetimeFigureOut">
              <a:rPr lang="pt-BR" smtClean="0"/>
              <a:t>12/02/2022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D7CF32-576E-4BEC-A61D-2C7B7AA9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D1C03F-79C0-452A-9B08-CFB1D51D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C2B-80B3-483E-BDD8-AAA848D2AE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84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69F9ABD-19CD-4C3E-840C-E4EE8F10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38ED-8DEF-4603-8EA5-BE76211E6A83}" type="datetimeFigureOut">
              <a:rPr lang="pt-BR" smtClean="0"/>
              <a:t>12/02/2022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DA35160-6AF2-4AB7-B0A7-DDA55B26A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54EE20-1189-4289-B73A-D7E0265D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C2B-80B3-483E-BDD8-AAA848D2AE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31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D5B3B-1C1F-4566-80E7-D1F71C68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C9520A-B0C9-48FF-9F43-E6C752FF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756B5D-70FA-4F60-B72C-EEF001B8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FA3A1F-C65B-45F3-AD97-91A18B6A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38ED-8DEF-4603-8EA5-BE76211E6A83}" type="datetimeFigureOut">
              <a:rPr lang="pt-BR" smtClean="0"/>
              <a:t>12/02/2022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C025E9-1C98-48E7-AAD6-A26DB760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C52730-9539-4021-9045-8355AD89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C2B-80B3-483E-BDD8-AAA848D2AE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9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F829E-44FB-4A32-B69F-4CC189E9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DA26B54-42A6-4787-9FED-2A8EBDD60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170A28-22B5-495E-B30B-8999D119F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F7B7E8-46B3-4821-B48A-DD035C70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38ED-8DEF-4603-8EA5-BE76211E6A83}" type="datetimeFigureOut">
              <a:rPr lang="pt-BR" smtClean="0"/>
              <a:t>12/02/2022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B4D362-4DB3-44D7-A38E-FEE47B1CF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7385A6-26D7-4DF4-B426-6D41D7CA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3C2B-80B3-483E-BDD8-AAA848D2AE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99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7FE5149-74C7-449D-AF8A-D048C8F89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213F53-55E4-46E0-BC92-0A230EB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D0FA9C-A165-4A97-8EEB-EEE0C1A61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B38ED-8DEF-4603-8EA5-BE76211E6A83}" type="datetimeFigureOut">
              <a:rPr lang="pt-BR" smtClean="0"/>
              <a:t>12/02/2022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F11DFA-C2AA-46C7-B65C-CA75F90E1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F53132-4AD4-4C61-9AE3-F7D1D7BC8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83C2B-80B3-483E-BDD8-AAA848D2AE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13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E0B87-523A-4E26-BB7D-B5178B1B4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2B9D9C-821F-4F02-B4EC-E99FE704CF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 branco sobre fundo preto&#10;&#10;Descrição gerada automaticamente">
            <a:extLst>
              <a:ext uri="{FF2B5EF4-FFF2-40B4-BE49-F238E27FC236}">
                <a16:creationId xmlns:a16="http://schemas.microsoft.com/office/drawing/2014/main" id="{99FCE33E-D64B-4C4C-9F5D-1C50C2454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3" y="0"/>
            <a:ext cx="11382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7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E0B87-523A-4E26-BB7D-B5178B1B4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2B9D9C-821F-4F02-B4EC-E99FE704CF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8F8B9E9C-3863-49B4-8AB5-CD91EE481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3" y="0"/>
            <a:ext cx="11382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7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E0B87-523A-4E26-BB7D-B5178B1B4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2B9D9C-821F-4F02-B4EC-E99FE704CF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949AB390-D3B2-400E-B574-FCAF019D2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3" y="0"/>
            <a:ext cx="11382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5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E0B87-523A-4E26-BB7D-B5178B1B4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2B9D9C-821F-4F02-B4EC-E99FE704CF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, Calendário&#10;&#10;Descrição gerada automaticamente">
            <a:extLst>
              <a:ext uri="{FF2B5EF4-FFF2-40B4-BE49-F238E27FC236}">
                <a16:creationId xmlns:a16="http://schemas.microsoft.com/office/drawing/2014/main" id="{D9F681D1-A463-4C92-B4EC-CC569D298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3" y="0"/>
            <a:ext cx="11382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5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E0B87-523A-4E26-BB7D-B5178B1B4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2B9D9C-821F-4F02-B4EC-E99FE704CF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620B3C67-51B9-4F42-998B-40A59E4BF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3" y="0"/>
            <a:ext cx="11382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3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2022-02-12T15:11:46Z</dcterms:created>
  <dcterms:modified xsi:type="dcterms:W3CDTF">2022-02-12T15:13:28Z</dcterms:modified>
</cp:coreProperties>
</file>