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C7FA5-8103-4A7B-BEC8-FB3E56C45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2D6D6B-658D-47E4-AFF1-70F018980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AD34ED-0A97-495A-B59D-E75A22FC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1BAF-5AA5-4108-B15F-44E27560FDD9}" type="datetimeFigureOut">
              <a:rPr lang="pt-BR" smtClean="0"/>
              <a:t>25/09/2021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57DF23-94A3-4F36-9492-C3A252702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B685FB-FCE8-455D-8741-1ABFFBBE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359E-BBA6-4F18-AA43-E68B4381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01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18151-E564-4C1C-9C7A-A5E17713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81B84D-7D2F-4F0E-BFC4-149C79BA4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544EF8-AB68-45CF-A181-FA059802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1BAF-5AA5-4108-B15F-44E27560FDD9}" type="datetimeFigureOut">
              <a:rPr lang="pt-BR" smtClean="0"/>
              <a:t>25/09/2021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AE4F3F-CF3C-4F2F-93ED-F3DB7406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2D836F-2B73-4C75-A663-93AFFCCC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359E-BBA6-4F18-AA43-E68B4381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72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19B292-3543-468A-B06F-DAA87DE3B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60ED27-8779-4F57-83AB-094704FA7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A4DB18-1A88-48E2-953D-D6E2B6EF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1BAF-5AA5-4108-B15F-44E27560FDD9}" type="datetimeFigureOut">
              <a:rPr lang="pt-BR" smtClean="0"/>
              <a:t>25/09/2021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991C5F-33AA-44AD-AEEE-C8676FE2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40E937-7C2B-4A09-A115-E58A648B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359E-BBA6-4F18-AA43-E68B4381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08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B262C-B5CB-4A0F-BAB5-6C6C7037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DB483A-9C3D-47B0-8078-3639056A0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11020D-128E-4368-9CC2-D0E10FA1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1BAF-5AA5-4108-B15F-44E27560FDD9}" type="datetimeFigureOut">
              <a:rPr lang="pt-BR" smtClean="0"/>
              <a:t>25/09/2021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368544-281F-4A14-BFEC-BA40BC68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9E49CB-5C17-424B-A51E-BF8F745C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359E-BBA6-4F18-AA43-E68B4381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01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341A3-7FBA-4C31-B165-2FDEC780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14C9CE-B931-41E0-8494-9D58DDCFC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64B916-D9F7-4B96-9D0F-4D0D03FC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1BAF-5AA5-4108-B15F-44E27560FDD9}" type="datetimeFigureOut">
              <a:rPr lang="pt-BR" smtClean="0"/>
              <a:t>25/09/2021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7526F2-25F5-4F74-92CC-1D968339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555AF7-71E7-491D-A823-B0A09493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359E-BBA6-4F18-AA43-E68B4381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24A3D-2BBB-4AC5-9D66-601647ED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F1077F-AD3E-4167-BC35-11D373491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7F0C88-FE9D-4831-8BEB-B1848E1ED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140AB6-5F4F-48F5-8D74-7C67E3AB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1BAF-5AA5-4108-B15F-44E27560FDD9}" type="datetimeFigureOut">
              <a:rPr lang="pt-BR" smtClean="0"/>
              <a:t>25/09/2021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9D916C-6564-4574-AE22-A0E70577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6885E6-1EF4-460A-AAFC-579C6EF0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359E-BBA6-4F18-AA43-E68B4381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74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EEECE-D521-4D06-9C4C-B36FF9EB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B3FED6-9A24-48F5-938C-5D38A08AF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C99800-6452-49AB-A4C7-A4404EF58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BD1E636-8122-49EE-97C8-5843409A3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165FB0D-E785-4824-9E99-DF4CC54C3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7AEAEC8-917E-45B3-BAEF-C749F1952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1BAF-5AA5-4108-B15F-44E27560FDD9}" type="datetimeFigureOut">
              <a:rPr lang="pt-BR" smtClean="0"/>
              <a:t>25/09/2021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DC4D99-49E4-4773-815C-BECF6398E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C7079A-CD57-4267-8C0C-BBAFC7F9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359E-BBA6-4F18-AA43-E68B4381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6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28C28-2BB5-4C20-BA02-4D7511C2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17511F8-40FB-4FAF-A8D3-D0F31BA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1BAF-5AA5-4108-B15F-44E27560FDD9}" type="datetimeFigureOut">
              <a:rPr lang="pt-BR" smtClean="0"/>
              <a:t>25/09/2021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5EEB73D-A73F-4003-972E-8DD429B5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9D0F5B1-E79A-41F4-8E94-C286BD29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359E-BBA6-4F18-AA43-E68B4381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32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CAEEBDE-6433-469C-8540-A91C7421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1BAF-5AA5-4108-B15F-44E27560FDD9}" type="datetimeFigureOut">
              <a:rPr lang="pt-BR" smtClean="0"/>
              <a:t>25/09/2021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F5DC3C5-0757-42DB-BDF3-C111BAAF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F1386E-0643-439B-A622-DDF2C72F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359E-BBA6-4F18-AA43-E68B4381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20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D09A3-5AB5-41BF-B2BA-F5854E45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F7AAA5-22EB-42D8-AE75-8AB194CDC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03DD48-DCAE-4CAB-B961-95C511870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D2D0FA-E80B-4A25-9D27-18496492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1BAF-5AA5-4108-B15F-44E27560FDD9}" type="datetimeFigureOut">
              <a:rPr lang="pt-BR" smtClean="0"/>
              <a:t>25/09/2021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E119B0-FDAD-48FD-AB54-C2AF9BDF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560F16-219B-4644-8E69-42BC8F18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359E-BBA6-4F18-AA43-E68B4381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16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E7D9D-9927-423E-AD0F-FAB7F626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5489C28-4372-441C-AA91-160E5471A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F737CD-D7E4-4E0C-87D3-9CDD02E2E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973176-1A0B-4412-929A-DB75D774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1BAF-5AA5-4108-B15F-44E27560FDD9}" type="datetimeFigureOut">
              <a:rPr lang="pt-BR" smtClean="0"/>
              <a:t>25/09/2021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FAC1D9-47F9-425A-88CC-1C7251A7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F337EB-D419-454C-B95A-59E02A7E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359E-BBA6-4F18-AA43-E68B4381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36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66006F0-2BC9-4762-81FA-D70FCA30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BD9E75-8CEE-4CCD-AC6C-A632E7DFA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099281-C004-4ED9-BB07-0FE709A53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1BAF-5AA5-4108-B15F-44E27560FDD9}" type="datetimeFigureOut">
              <a:rPr lang="pt-BR" smtClean="0"/>
              <a:t>25/09/2021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0B7253-1C1C-48A9-9CA5-6F7EF2AB7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AFD0F9-C54F-4EE9-97F4-F3005B630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359E-BBA6-4F18-AA43-E68B4381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06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28BFA-8343-45B9-9AB5-B9C0C82A7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4CF42B-8E93-4A89-8702-4FEC8E014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, Quadro de comunicações&#10;&#10;Descrição gerada automaticamente">
            <a:extLst>
              <a:ext uri="{FF2B5EF4-FFF2-40B4-BE49-F238E27FC236}">
                <a16:creationId xmlns:a16="http://schemas.microsoft.com/office/drawing/2014/main" id="{DFD8F48B-0415-4DF2-8378-686A92D0D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28BFA-8343-45B9-9AB5-B9C0C82A7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4CF42B-8E93-4A89-8702-4FEC8E014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1454CF50-009A-43E2-9DB3-22CE6CD18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7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28BFA-8343-45B9-9AB5-B9C0C82A7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4CF42B-8E93-4A89-8702-4FEC8E014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E42DF261-C77A-448B-A1CD-D34C54F1F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9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28BFA-8343-45B9-9AB5-B9C0C82A7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4CF42B-8E93-4A89-8702-4FEC8E014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1454CF50-009A-43E2-9DB3-22CE6CD18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28BFA-8343-45B9-9AB5-B9C0C82A7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4CF42B-8E93-4A89-8702-4FEC8E014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684859A7-FC43-48CF-91DD-73ECC48FC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28BFA-8343-45B9-9AB5-B9C0C82A7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4CF42B-8E93-4A89-8702-4FEC8E014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1454CF50-009A-43E2-9DB3-22CE6CD18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5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28BFA-8343-45B9-9AB5-B9C0C82A7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4CF42B-8E93-4A89-8702-4FEC8E014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01E0DBBD-FC83-43B8-8142-8B9D35481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8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2021-09-25T18:48:42Z</dcterms:created>
  <dcterms:modified xsi:type="dcterms:W3CDTF">2021-09-25T18:52:09Z</dcterms:modified>
</cp:coreProperties>
</file>