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49078D-7C6A-4BC9-A81A-8CC9D42AEA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BE78431-C9AA-4285-8370-B57759ED5D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0629E07-8D66-48DA-9B9C-1D0EF49F4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26CDD-1E80-44FB-86D7-8D63AEB6A93B}" type="datetimeFigureOut">
              <a:rPr lang="pt-BR" smtClean="0"/>
              <a:t>28/02/2020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6C76809-C927-4794-828C-51EE78175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0BF9BD4-5876-4F37-ACBC-BACA54020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B05B5-27C6-47CE-932F-3F22C389DB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2220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2C5CC2-80D4-43E9-9FF3-667F10850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478729D-3624-4A89-BC47-AD6D0B4061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CD25EA7-07CC-4574-9382-48C88F769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26CDD-1E80-44FB-86D7-8D63AEB6A93B}" type="datetimeFigureOut">
              <a:rPr lang="pt-BR" smtClean="0"/>
              <a:t>28/02/2020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D99A75C-D258-428C-B451-8C543B8F1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84C0526-1A86-4052-9BE7-847066286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B05B5-27C6-47CE-932F-3F22C389DB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5083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301DE84-272E-4601-A10F-1C3F303CB6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F957FA2-06FC-43E5-9FC7-C8489256B4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0A8B2A7-19B8-4EBB-9C6E-8B1DC2DBA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26CDD-1E80-44FB-86D7-8D63AEB6A93B}" type="datetimeFigureOut">
              <a:rPr lang="pt-BR" smtClean="0"/>
              <a:t>28/02/2020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99E8CF3-12E5-4B9C-BB84-4B3466BD5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4CD528B-F6BD-4EAF-A070-8B319A378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B05B5-27C6-47CE-932F-3F22C389DB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6041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4D0715-4E56-4583-991C-7630C38A1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DB1520B-32A3-46DF-824F-3347581C95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DAFE1DA-5028-4CD3-9114-5D10E8034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26CDD-1E80-44FB-86D7-8D63AEB6A93B}" type="datetimeFigureOut">
              <a:rPr lang="pt-BR" smtClean="0"/>
              <a:t>28/02/2020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A6AEF7F-EE40-4D1D-8744-A51A83D05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7B07458-E773-43E9-9E49-4CCEC2A41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B05B5-27C6-47CE-932F-3F22C389DB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959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09B53D-7B30-49D5-8426-9FBC5BFF6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FB0360A-A4BC-4E13-8DFE-784CED3E3C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DD812BC-7F2C-4ECA-8F5B-E4A5C2861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26CDD-1E80-44FB-86D7-8D63AEB6A93B}" type="datetimeFigureOut">
              <a:rPr lang="pt-BR" smtClean="0"/>
              <a:t>28/02/2020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EA659DE-A031-40CE-AEE1-72FD5A63F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D00E867-828A-43BC-BC1C-9CBE1CE8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B05B5-27C6-47CE-932F-3F22C389DB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431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EBDF9E-792C-4DD5-98FC-A0AF09401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5E0B7AC-26C3-4949-8834-521F187BC4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ED6055A-E7DA-46F5-B9F8-08F4529C49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346E159-C589-462C-B9B5-C0EF12907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26CDD-1E80-44FB-86D7-8D63AEB6A93B}" type="datetimeFigureOut">
              <a:rPr lang="pt-BR" smtClean="0"/>
              <a:t>28/02/2020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283C825-D3B2-4E9A-98EF-E7ACA43F3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7AA9BB5-319C-4FE3-B501-3CE2AB197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B05B5-27C6-47CE-932F-3F22C389DB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3636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2F9E86-9F12-43DE-9E59-C0EF09B3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6AC04A0-57BF-48EA-9979-D1B4E4BAC9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060EE03-A550-44F9-AD62-95BAB82329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1BD19CA-E1EE-4CE9-8E8B-15A1122127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1CCACE97-C24C-4DDC-B6FF-CB55CD87F5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2DB52484-4EA4-4CEF-94D2-967DE471E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26CDD-1E80-44FB-86D7-8D63AEB6A93B}" type="datetimeFigureOut">
              <a:rPr lang="pt-BR" smtClean="0"/>
              <a:t>28/02/2020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580A19CB-DE78-469D-A4ED-2F992FA7D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7FBC72C5-BFB2-45B0-8D70-19F4ACB7A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B05B5-27C6-47CE-932F-3F22C389DB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659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66FE8A-5D2F-48BE-8023-2F6412B34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1ACC083-F0E5-4E09-B0D3-0DD7CAD10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26CDD-1E80-44FB-86D7-8D63AEB6A93B}" type="datetimeFigureOut">
              <a:rPr lang="pt-BR" smtClean="0"/>
              <a:t>28/02/2020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4D1BCF8-F052-4505-BE3B-81C258860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19E448D-217A-4011-ADCF-3B2B6E505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B05B5-27C6-47CE-932F-3F22C389DB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1750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305E823-D20B-4BC7-BD5E-EA9B8C9DC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26CDD-1E80-44FB-86D7-8D63AEB6A93B}" type="datetimeFigureOut">
              <a:rPr lang="pt-BR" smtClean="0"/>
              <a:t>28/02/2020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B106371C-408A-4415-B267-4C9550629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AB55CAA-F41B-4E4B-9440-EF61D7095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B05B5-27C6-47CE-932F-3F22C389DB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9126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00D9AA-4C24-4E68-86BA-C6A7ADC0C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19973AE-815A-4EB3-A5A7-1D47F595D4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E8C8D47-EE2A-475D-9E60-153D750EDB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E2A3677-4E3E-4EE9-B52D-3A0733D3C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26CDD-1E80-44FB-86D7-8D63AEB6A93B}" type="datetimeFigureOut">
              <a:rPr lang="pt-BR" smtClean="0"/>
              <a:t>28/02/2020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D164A25-8D8C-49CE-91E9-3D3428D63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8C6A0C6-168B-4548-ACC7-EC8B9D6ED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B05B5-27C6-47CE-932F-3F22C389DB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233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02ADE6-CEFD-4BEE-9418-59F3BABE0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94CBD827-F342-440D-B18F-A94723602C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66DFAFB-EA88-4B5A-A41D-D6A3DBC9E0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F410D75-7158-4235-9AD7-54CB16938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26CDD-1E80-44FB-86D7-8D63AEB6A93B}" type="datetimeFigureOut">
              <a:rPr lang="pt-BR" smtClean="0"/>
              <a:t>28/02/2020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BD39810-388E-43B6-A61B-CE3D107E4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8579B23-8CBD-4BC3-8670-C8B380855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B05B5-27C6-47CE-932F-3F22C389DB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0634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79F44E0-1141-468B-BDED-C5F77EB92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C728600-DD84-4453-8064-48F7E6F571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F68FA03-B3A1-445B-B552-20D00FDEA7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26CDD-1E80-44FB-86D7-8D63AEB6A93B}" type="datetimeFigureOut">
              <a:rPr lang="pt-BR" smtClean="0"/>
              <a:t>28/02/2020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A475CB6-DA72-4F80-9F28-639F910D74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A52F047-F186-4365-8CAB-78175A4306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B05B5-27C6-47CE-932F-3F22C389DB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1357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8A3B6C-A67C-447A-970A-BC984BDB04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02AE597-4761-4BCB-8F20-6C5C0C0E679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6BB06CF-2B8A-4228-94FB-A73A129A4C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987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8A3B6C-A67C-447A-970A-BC984BDB04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02AE597-4761-4BCB-8F20-6C5C0C0E679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5B8D0E36-98B2-495A-8EB0-1CA875196B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766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8A3B6C-A67C-447A-970A-BC984BDB04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02AE597-4761-4BCB-8F20-6C5C0C0E679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42C9CB6-3993-48EF-AEEF-A805FB2D98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726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8A3B6C-A67C-447A-970A-BC984BDB04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02AE597-4761-4BCB-8F20-6C5C0C0E679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512AC4BD-6BEE-41A3-921E-CB709C4165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942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8A3B6C-A67C-447A-970A-BC984BDB04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02AE597-4761-4BCB-8F20-6C5C0C0E679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1149C51-5638-4771-B93D-F74284A534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286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8A3B6C-A67C-447A-970A-BC984BDB04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02AE597-4761-4BCB-8F20-6C5C0C0E679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626682D4-EB8B-4124-ACEE-1F017888C5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454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8A3B6C-A67C-447A-970A-BC984BDB04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02AE597-4761-4BCB-8F20-6C5C0C0E679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234EE44-BE24-4DE8-B301-E5E86C047D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543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8A3B6C-A67C-447A-970A-BC984BDB04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02AE597-4761-4BCB-8F20-6C5C0C0E679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15272300-3E19-4B94-9BAB-6567A802B5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814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8A3B6C-A67C-447A-970A-BC984BDB04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02AE597-4761-4BCB-8F20-6C5C0C0E679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781920B-3FE0-4E5E-BC2E-F3DD64A8A0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802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8A3B6C-A67C-447A-970A-BC984BDB04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02AE597-4761-4BCB-8F20-6C5C0C0E679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83E19A87-4BF0-4565-87E4-0665920127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170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8A3B6C-A67C-447A-970A-BC984BDB04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02AE597-4761-4BCB-8F20-6C5C0C0E679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91B9E5E-9E04-4022-BB0A-9169168F5C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7698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Adoniran</dc:creator>
  <cp:lastModifiedBy>Adoniran</cp:lastModifiedBy>
  <cp:revision>1</cp:revision>
  <dcterms:created xsi:type="dcterms:W3CDTF">2020-02-28T23:35:19Z</dcterms:created>
  <dcterms:modified xsi:type="dcterms:W3CDTF">2020-02-28T23:39:08Z</dcterms:modified>
</cp:coreProperties>
</file>