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C1BA0-E370-54A3-E5E5-647280C7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CA223F-01C0-A901-04B0-E8B1A2E59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411EB-70DC-5734-B3CA-82B34C0E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D92CF-D708-693C-AC2B-95E42525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60EA6-30C3-EEDF-86AA-55D10E0C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037B-B322-FD37-1DE7-99699366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E2527C-F903-B598-7461-DE86A3ABB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0C493-988F-438F-DFDB-721BE2B6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066E66-06D1-3842-B2E7-9C9FB4A1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89BE95-44DF-A0D4-41F3-9C97F4F2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78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0FFB6E-3FA1-B2A9-F42B-483AAE83D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EB152A-9EAD-945D-B62D-4B08042D2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20C1ED-D5D7-73CF-7B1B-EFF6EC29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F2C8B-09D9-5BC7-B982-801AB08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8F35A-4723-F198-DDFA-1439AC62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6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8263C-B343-622C-1AEC-52F033ED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CED48C-09C3-BBA8-6B3B-F7EDB2B7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99252B-F8FA-ED0A-415D-E887DD57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6DDB49-837B-4A70-492F-69856EF0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A91962-D521-1A5F-E3BE-E4310AEA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3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AF108-73C0-C7AE-75B0-CB0D5ADA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931E6-524D-27FA-5D3C-BDB9411C9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4D7B11-DE51-9573-83CD-6AD4B5F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741DC5-4279-899D-B9D0-1127FB19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9FDA92-D11E-ED70-EAF6-DDD0F9BD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77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BEAA-0209-3473-8698-A37D1921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0C08C-DB06-F0A5-05D5-2FBB4AA6A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B5A3C6-FC34-E453-2CE8-A41D3A799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C31996-AFE6-160E-2F3B-F033908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A3630C-0ED5-D9B1-33A5-81F0DADE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5EE818-5A4B-79D0-8602-1D7CADC9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8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70C86-820D-23F6-C2D2-DA2FB523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FB6886-4484-0A97-F095-DDB5BA3F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59BB92-D0A1-765C-6EBD-45FF2F35A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0EDA0F-F791-6119-241C-D5AEBDC91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04D0FB-F324-6668-A2D0-500A8C9F3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EA3D7F-B990-8978-87A5-A096B985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A792B8-0B74-CE19-1341-0C44421D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BECADF-30EA-2844-A36A-22DD5727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2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142CA-74D4-9529-A3D6-0005728D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CB8673-69D8-3535-1145-13FECF12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4BE920-6A1A-FCC2-3602-17BC391C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9DC440-D61C-3336-77A8-89E813D3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54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0BFE50C-37F5-87D7-0815-6030BA03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61A9B1-A81F-56B1-40B3-4CEDF38C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DFBAD9-9C57-6F4E-77DD-24B3207B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10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98F9-6860-62FF-E9E6-AEA0D8C5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266A27-68CB-59D0-4246-48D93DE1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B5771B-8A1E-475A-C49B-2DBF76B4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8C7FDF-0C9E-B4CD-A082-02C5012D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EE501C-B512-ACAF-9C4F-D12ACC27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557773-86E8-E52D-D466-D8D84514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5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E3873-02B2-0A3A-A417-3441C9F7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4BE25F-D8FA-1E5F-84DA-1A4AE6F1F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622268-0A33-5176-7DFB-89C869A05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F67254-8BD8-4ED4-6BCE-FCABAA64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B89F5E-5F9D-233C-AADD-A10871B8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60531-09D3-3926-90A2-AB651382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80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E128E-4DD5-3413-C430-E92FA647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FA541E-7602-6105-BCF1-45B6644F0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2198B-6ABB-8A52-A804-6DC0F5685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98DA-3C25-402A-8ED9-3D44DA68B750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CED3DA-64D1-431C-B624-749A597D7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2D3EA5-E29C-504C-E31B-AD7281BCA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4C32-94B3-4067-8714-A7EA01C10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2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no interior, mesa, comida, deitado&#10;&#10;Descrição gerada automaticamente">
            <a:extLst>
              <a:ext uri="{FF2B5EF4-FFF2-40B4-BE49-F238E27FC236}">
                <a16:creationId xmlns:a16="http://schemas.microsoft.com/office/drawing/2014/main" id="{744EF5E8-29EB-8747-D5BA-8432BD315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B0064743-3CAC-E808-20D5-03921BF98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C218E59-6F3C-2B56-658C-F7D78508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06F3003D-9CD8-DB60-E885-D9127956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no interior, mão, comida, remoto&#10;&#10;Descrição gerada automaticamente">
            <a:extLst>
              <a:ext uri="{FF2B5EF4-FFF2-40B4-BE49-F238E27FC236}">
                <a16:creationId xmlns:a16="http://schemas.microsoft.com/office/drawing/2014/main" id="{14C8B832-50CE-1897-5FAB-72E0E464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no interior, comida, remoto, tijolo&#10;&#10;Descrição gerada automaticamente">
            <a:extLst>
              <a:ext uri="{FF2B5EF4-FFF2-40B4-BE49-F238E27FC236}">
                <a16:creationId xmlns:a16="http://schemas.microsoft.com/office/drawing/2014/main" id="{1D3D07CB-5663-FB4E-D9BE-EE3470D96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86FD9-5042-8801-8238-5A8D147AB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62D01-C0D1-888D-D442-3AC9F472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no interior, mão, remoto, comida&#10;&#10;Descrição gerada automaticamente">
            <a:extLst>
              <a:ext uri="{FF2B5EF4-FFF2-40B4-BE49-F238E27FC236}">
                <a16:creationId xmlns:a16="http://schemas.microsoft.com/office/drawing/2014/main" id="{891C5E29-E89B-4A66-63ED-E34C4F17A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3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2022-11-26T13:38:49Z</dcterms:created>
  <dcterms:modified xsi:type="dcterms:W3CDTF">2022-11-26T13:40:43Z</dcterms:modified>
</cp:coreProperties>
</file>