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90E77-DE48-9080-B765-0220621EB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1199DA-4913-3748-41A0-8348127A2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BD7FFE-03F1-A8A1-2189-3D399CF9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840885-B886-B1ED-9C5A-5CA59A2E0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D3E272-4AA1-7ED8-1824-535D5F4E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94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7BC6C-882F-7803-CD33-98A5AE79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2B19E59-77DD-762D-6D6F-24D63D23A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5C47AB-B757-34F0-D2D2-EED35D9E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E9800E-2CAC-B962-5DE9-1BDAD470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F59F89-44C6-89B3-38D6-C0375D0F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29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1E51F0-2779-1FB9-5D8A-0680D70F3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238502-5437-83D0-ACD0-9D80A0444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530661-EDDE-4FAD-D602-55DA91A9C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C0032A-14EF-9291-EF76-7ADA6967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7A9841-E121-8171-E47C-2007D6492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32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20386-9BE4-BABA-39F1-CFB779B9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853989-42F1-1EB0-5705-DAEA61CBA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615765-8F20-F313-094F-78869F94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756DE7-3FD4-982F-3387-A0F69FC76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D1436D-CABB-2798-C284-2C67A3CE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69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FC2E5-4CEE-9EA2-7D79-8C85D6C7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8B6115-7642-E35F-2A34-A249B6EE4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8E01F9-2C8C-9FAE-3FB9-566C206D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EE0CFF-24BF-7E58-45AD-E49FE7500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60960E-0944-4F04-D37C-425476DB4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52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6BE17-BBC6-5572-9F9B-213D1D6CB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C39884-5BEB-7E07-0BBF-B7B3D6D5C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45FE27-2995-EEE3-E2C3-39A9546A2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B142A5-EBF6-8F2F-FD85-71189D98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427218-8635-4A60-8B49-6B795D76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A52F32B-A6FD-C8C2-6EC2-06C8BF91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21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8A5DD-33ED-58EE-9D10-FECB2074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9AE48A-061B-DB85-6AD4-BAD4DA589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9A57A0-03B5-6BA4-5FA4-D3B0F5144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E7E7408-1164-351D-70D1-343160680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C6BE212-CB58-93FC-0A39-757D8E6B0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1C0480D-F731-3422-25B5-6389CCC2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FF14639-57B2-7A1A-E2E5-65944A5C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A94743A-D20B-BCC2-1420-5E813315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36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B998F-89FA-2E46-29A6-5BA313E0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BBD7768-F45C-B66F-24EE-80996CBF1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366357A-4544-13EF-4C8F-EC3342E4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AC78BE-5EFA-BA04-E971-D7AA026D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06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2A32C82-D80B-7341-87F9-E07DA4A7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551C79B-FFC7-E423-69AD-CA1E57B2B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F496E2D-2640-8ED9-F33B-11D7759D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86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BDF0A-C1DF-610C-DCAE-0A4D5296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F17A8D-68E8-CD75-046C-9D335DBFA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CB01031-4386-4EB6-35FF-0B5A17512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845298-8A5A-E7CC-C728-60226AD80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FAC987-D911-F2FA-4F04-67C5A4F1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50D0CB-2968-A5B1-A1DA-E687805D0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22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E71AA-423D-C77D-7FE8-35AB06BD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57A1C8-5D8D-153B-47F8-8D4E9109DB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F25179B-A77E-24EC-BF9D-2CDC01E78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E94009-299A-328C-EDD1-A5F37512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1E8766-DD72-E78D-296D-140C48505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7A847D-5689-D903-4B69-D3204B1D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51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6B9399-FEA9-F653-8BD4-84023ED1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29C1FA-9A9F-4648-D8EC-2BEB20AEC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BB7836-CFC3-F6AE-8615-FF3BEFBE0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E5AC1-B2C5-4A82-934D-8AE6D1435B75}" type="datetimeFigureOut">
              <a:rPr lang="pt-BR" smtClean="0"/>
              <a:t>30/06/2023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874E29-B55A-80E0-55DE-70A29BE65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79A04C-3C03-100B-8153-4A788AA6C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1BB9D-2675-4F82-A8EA-2BF4625BA4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29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Espaço Reservado para Conteúdo 4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51475A2A-0DC1-0FA7-8255-3A630A4189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5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Espaço Reservado para Conteúdo 5" descr="Texto&#10;&#10;Descrição gerada automaticamente">
            <a:extLst>
              <a:ext uri="{FF2B5EF4-FFF2-40B4-BE49-F238E27FC236}">
                <a16:creationId xmlns:a16="http://schemas.microsoft.com/office/drawing/2014/main" id="{3AFE549A-4D57-D962-5126-A7FB903DD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02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Espaço Reservado para Conteúdo 4" descr="Uma imagem contendo Texto&#10;&#10;Descrição gerada automaticamente">
            <a:extLst>
              <a:ext uri="{FF2B5EF4-FFF2-40B4-BE49-F238E27FC236}">
                <a16:creationId xmlns:a16="http://schemas.microsoft.com/office/drawing/2014/main" id="{311B08D4-3BEB-F2BB-0FF9-1B1D1993F6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3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Espaço Reservado para Conteúdo 5" descr="Texto&#10;&#10;Descrição gerada automaticamente com confiança baixa">
            <a:extLst>
              <a:ext uri="{FF2B5EF4-FFF2-40B4-BE49-F238E27FC236}">
                <a16:creationId xmlns:a16="http://schemas.microsoft.com/office/drawing/2014/main" id="{D3669A96-2473-E751-17AE-F349CDB48B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1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Espaço Reservado para Conteúdo 4" descr="Texto&#10;&#10;Descrição gerada automaticamente com confiança média">
            <a:extLst>
              <a:ext uri="{FF2B5EF4-FFF2-40B4-BE49-F238E27FC236}">
                <a16:creationId xmlns:a16="http://schemas.microsoft.com/office/drawing/2014/main" id="{EBED7B7A-98BB-58EC-423B-A3E37C093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06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média: 7 moda:4, 11, 5. mediana: 5</dc:title>
  <dc:creator>Adoniran Melo</dc:creator>
  <cp:lastModifiedBy>Adoniran Melo</cp:lastModifiedBy>
  <cp:revision>2</cp:revision>
  <dcterms:created xsi:type="dcterms:W3CDTF">2023-06-19T18:32:16Z</dcterms:created>
  <dcterms:modified xsi:type="dcterms:W3CDTF">2023-07-01T01:46:02Z</dcterms:modified>
</cp:coreProperties>
</file>