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7FFB0-4975-4C5D-91F1-05A2B2FBD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E2648E-B208-48A1-AB78-02661694F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65A61D-8585-4B16-A187-3851ABAA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6E2-33AF-4BF2-9B2C-DA8733E90D18}" type="datetimeFigureOut">
              <a:rPr lang="pt-BR" smtClean="0"/>
              <a:t>19/02/2022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6FC625-5C85-45F6-AE2F-07691671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8BF8A6-4F02-4F73-B7B3-193B3720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916-3E25-48AE-A5C7-87BCB608F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33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D4D51-5FAD-4110-BAE9-F3F83919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44B7B9-2393-4316-A374-50215A056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FB6700-82A2-4719-B0DC-5ED9B7C0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6E2-33AF-4BF2-9B2C-DA8733E90D18}" type="datetimeFigureOut">
              <a:rPr lang="pt-BR" smtClean="0"/>
              <a:t>19/02/2022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84DD7A-DD05-40F1-8780-F84D7E3A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634AE2-288C-45DB-B071-461EB580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916-3E25-48AE-A5C7-87BCB608F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07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AE4A47-0428-4383-9117-BFA12F83A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9263DB-8A70-4113-B78B-E4667FDD6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C05E6E-009D-4B06-AF76-9AEFDC2B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6E2-33AF-4BF2-9B2C-DA8733E90D18}" type="datetimeFigureOut">
              <a:rPr lang="pt-BR" smtClean="0"/>
              <a:t>19/02/2022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1CFBD0-48F4-466B-87B4-D7142667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81235-FA82-4314-A8EF-973CBEF6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916-3E25-48AE-A5C7-87BCB608F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5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FD439-5C89-4D52-A730-490CF302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78FAA1-2BC5-4987-9AE1-059AC8DE7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AD4A36-E48D-464F-B901-DD00BC53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6E2-33AF-4BF2-9B2C-DA8733E90D18}" type="datetimeFigureOut">
              <a:rPr lang="pt-BR" smtClean="0"/>
              <a:t>19/02/2022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5B2B82-3C76-4821-8EF6-1522C232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02B5B4-5CDB-4BD3-B26D-421D3818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916-3E25-48AE-A5C7-87BCB608F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7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70030-88DA-4EF1-A68E-E06887F0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1BED56-E6EF-4352-9FEA-D23DCA2D7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C3219A-2CBD-430B-83DA-5DF2DFCF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6E2-33AF-4BF2-9B2C-DA8733E90D18}" type="datetimeFigureOut">
              <a:rPr lang="pt-BR" smtClean="0"/>
              <a:t>19/02/2022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73B13B-4B67-4AB9-9F07-1D8A3BE2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F73BFC-E6C9-4019-91C7-4B2D1340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916-3E25-48AE-A5C7-87BCB608F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1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156F0-5238-4B6A-8960-3BD1E57E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BFDF4-E683-46DB-B17B-15B742085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52E3D3-C5BF-49CE-9467-042BFDA88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87BD0B-0137-4246-839D-A7FFDBA6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6E2-33AF-4BF2-9B2C-DA8733E90D18}" type="datetimeFigureOut">
              <a:rPr lang="pt-BR" smtClean="0"/>
              <a:t>19/02/2022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A5EA0D-FD7B-4D77-9D53-C8A35375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623C9B-4EB8-4B65-A496-A087C138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916-3E25-48AE-A5C7-87BCB608F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1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0D9FB-D693-44AE-89E7-F9748B08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F6FE49-34E6-42DB-B69A-7C57685A5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F2E091-CF5C-4D7B-9687-E8265700C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B77E2A-FF7F-4706-8D5C-144A96E43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DDB980-97E4-4124-BB75-3DF20C0F6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C6B799-FEE4-4F15-9011-878352C8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6E2-33AF-4BF2-9B2C-DA8733E90D18}" type="datetimeFigureOut">
              <a:rPr lang="pt-BR" smtClean="0"/>
              <a:t>19/02/2022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A6CBAC-581D-48A0-BABB-BB36690B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FB6330-2814-4453-9F7C-74A427F7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916-3E25-48AE-A5C7-87BCB608F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3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B96E8-5701-45BD-9A97-0FFE4E75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F3FEF8D-2978-42AE-A297-F66E9E58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6E2-33AF-4BF2-9B2C-DA8733E90D18}" type="datetimeFigureOut">
              <a:rPr lang="pt-BR" smtClean="0"/>
              <a:t>19/02/2022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281A96-2074-43F4-9A52-8A1691C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4F7748-F29E-49FA-9E6E-C097D267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916-3E25-48AE-A5C7-87BCB608F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5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9B59984-8B5D-4EDA-B4C7-6E9F9F1E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6E2-33AF-4BF2-9B2C-DA8733E90D18}" type="datetimeFigureOut">
              <a:rPr lang="pt-BR" smtClean="0"/>
              <a:t>19/02/2022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046BC1-BF26-49CA-84A3-6FFED02F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1099D2-B8F5-499C-B1C6-CAA541ED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916-3E25-48AE-A5C7-87BCB608F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14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6563B-F147-4BD1-B9BB-97532456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D01384-6B9A-4B82-AFE6-F9BE876C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3BBC69-6035-45E3-A334-8022F9EA3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4EA629-4974-4412-A7DF-01DA93D3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6E2-33AF-4BF2-9B2C-DA8733E90D18}" type="datetimeFigureOut">
              <a:rPr lang="pt-BR" smtClean="0"/>
              <a:t>19/02/2022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29CB09-74B9-4583-8D4C-4878A5B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AA5915-0605-4D80-A30E-06450DC3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916-3E25-48AE-A5C7-87BCB608F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0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90B5B-EA16-43C1-BBCE-9AFCF788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E77913-DA7F-4685-8C7F-756AECB7D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1769E7-F447-4893-9F11-5A26858AD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FEEA42-4771-4DB9-AF0F-D5693710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6E2-33AF-4BF2-9B2C-DA8733E90D18}" type="datetimeFigureOut">
              <a:rPr lang="pt-BR" smtClean="0"/>
              <a:t>19/02/2022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66C6E0-0D3B-4D13-BC82-C7FD5796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B55728-F590-48E7-BF5F-91054AAA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916-3E25-48AE-A5C7-87BCB608F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32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0C240EA-E31F-4EF1-A4CB-3BBB974F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76369F-6056-4B17-813D-DAD8AC067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6E1750-665E-4A73-B54F-864480027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E6E2-33AF-4BF2-9B2C-DA8733E90D18}" type="datetimeFigureOut">
              <a:rPr lang="pt-BR" smtClean="0"/>
              <a:t>19/02/2022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D91242-92C2-4242-AE19-3C23183DB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D5FC48-3FE8-41FF-AAC1-63FDE146D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A916-3E25-48AE-A5C7-87BCB608F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74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6EF47-3DA9-427D-86BF-926B50FA0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4786E1-18F0-44AE-8BCE-ECFA6565D2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79013872-B303-4EB5-AB74-95CC7D936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6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6EF47-3DA9-427D-86BF-926B50FA0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4786E1-18F0-44AE-8BCE-ECFA6565D2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667FDA58-AE81-497D-BC78-473CA25BE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6EF47-3DA9-427D-86BF-926B50FA0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4786E1-18F0-44AE-8BCE-ECFA6565D2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5C2247DE-FE34-4B0C-AC5F-228A48085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1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6EF47-3DA9-427D-86BF-926B50FA0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4786E1-18F0-44AE-8BCE-ECFA6565D2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70283094-1868-4625-99D9-79ECC88E6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0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6EF47-3DA9-427D-86BF-926B50FA0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4786E1-18F0-44AE-8BCE-ECFA6565D2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153B59F4-5ECF-4CBD-82E8-9ABD0785C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49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2022-02-19T15:38:04Z</dcterms:created>
  <dcterms:modified xsi:type="dcterms:W3CDTF">2022-02-19T20:06:56Z</dcterms:modified>
</cp:coreProperties>
</file>