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60421-B448-466A-8ADE-0BC8969F8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F33A44-8E2C-42FC-9431-044F6F181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DFD02B-D597-47B2-A8FF-CA99672B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01B5BA-27AE-443D-8EE0-15E4C0B9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D0FDEC-5D7A-4647-B43C-86B4B7E5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9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6917E-7CE0-4E86-ABD5-233E1FAA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594A37-C56C-49CC-AA5D-CBDBE262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31FB4B-54B8-44F4-AE2C-7C7D5379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417BF5-37BA-4B57-A077-E1A42350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A433DF-EB07-4076-B8BE-105E257A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62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B0E00E-86FB-4A01-A40A-B756A6D0C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BD8966-9BD0-4B8C-AC63-D8B2E5C56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7D6847-FC10-4C70-A5B8-D90CACC8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46F554-8CCC-46EA-985B-F66443F1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825560-50D8-4548-83E5-6F379BFF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28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42B0B-E21E-4D3B-8BA3-B8995852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9F5892-C621-4F12-B51A-64842D3F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D1FEEF-56EA-420B-9C85-B4A02C97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EACF48-8988-4F22-A758-78988D3D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1CE42A-01E1-4C44-83A4-D5C3508E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45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C2749-C9BA-4068-8A49-EA9D2404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9F1470-AF56-4C79-9ACD-E74A2CD0D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33D134-8F0F-4DF1-802C-4AEA94C3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F835E1-7901-4642-BE3D-1836245E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EF2998-96EB-455B-A871-A352D93E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5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625F4-ABAB-4DE0-86CA-BDA3113A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03A82F-24D0-4670-B720-BFFC853F4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B86981-3C52-4DF1-B284-A547D6057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AFC58A-2E03-42C6-B7E3-C0B564CF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1667B9-0AC1-429D-94AE-5E7C9E30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E6D624-9DCD-4A6B-9B4B-566D7D93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40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617B9-5EAC-4FB3-B99D-AF018AB8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7F1568-694A-4AE5-98DD-4441EBAF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969013-5849-4300-9B2C-03A843D45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5368D0-2B22-43E5-81DA-1477E5B41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C5BA63-884A-43B5-9611-BC9147C9A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3679AE-39DF-4A05-9E13-005E26A4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3F7057-8D7A-47A3-878C-F61BAA30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05E113-C997-46F7-81C6-8046BF72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27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F809D-92FD-4343-B002-61986D2D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DAD78F-BC77-4E60-A941-C061E264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986AF3-D24E-4722-8916-677A068F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46F0EB6-9BB3-4E7C-9394-76380CDF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9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7F930C-DFC5-4A88-AE5C-58D00009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9EE12CF-7431-414C-A6F8-2E9D3AFF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AF575C-CD22-4E29-BCD6-63C5509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04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12104-3377-4F37-825E-DF0251A4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C49878-DBE3-4FE2-8AEA-843C57F9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F207C6-6806-4B59-B524-79456D9B6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71CF29-8875-4742-9ABA-CB8A0ED5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7A003E-5C0E-4C20-9039-6BD6B5F1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3FA679-57BF-49AD-B64A-E3589509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92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4166E-B301-4725-832B-77C03E3D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F5238E4-B715-4D14-90A2-FBDCE36B1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0DB84F-C8B2-4822-BC96-B388C127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5D17B5-BDE2-4C88-8358-87A0EA19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0581F-5C69-4578-8079-9FE8C1DF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3A0615-5F31-4750-8F43-DAC7C8CB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65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C2D3511-BEA0-44A7-8B42-68E09384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9492F3-C214-4913-82FD-C5071052F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FB51BA-3A96-4D39-80F9-3446083B0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00F6-E8F8-4DBF-A2D3-BACE1455BC9B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82A74D-1EF9-488A-90B9-4B3C0825B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874E12-73A3-425C-8F20-1815F48D7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F006D-6C9D-4567-A981-E51AD320A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77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7E1D9-6871-492D-A391-10C593CC7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99056E-2610-4020-911B-8671B69B0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D2855B1-6DCE-4ADA-B43C-499781C99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5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Adoniran</dc:creator>
  <cp:lastModifiedBy>Adoniran</cp:lastModifiedBy>
  <cp:revision>1</cp:revision>
  <dcterms:created xsi:type="dcterms:W3CDTF">2020-03-18T21:09:38Z</dcterms:created>
  <dcterms:modified xsi:type="dcterms:W3CDTF">2020-03-18T21:10:18Z</dcterms:modified>
</cp:coreProperties>
</file>