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645AFE-78F6-DC67-2839-95B37D6EF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2801D5D-8DBA-2F7E-F6AB-8812D0F8D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27E9CB-C206-F5E0-B3F2-68ABD1CA1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DA6B3A-211D-1130-7A7F-B0F4FBC95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A1E80-CC7C-E865-F435-9A81BDFC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24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28C36-FCA5-59F7-E916-FD94E555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0858D8E-D818-69F1-BB43-7E2412C50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6766E-64C1-A5AA-9158-8A0BC060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E16BA80-4DF5-A745-1586-88B4D1313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16016A-CBD5-18A9-8D07-75B530F6C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5607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AF4B260-D14E-03E4-9195-26DC68423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99479-BB4D-D82F-2F5A-49F3EF5BE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A2774A-8A9C-13B5-AE4F-52D782413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9172BFA-268D-72D8-8B2B-A215D7733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8EEFEB-98EE-FB9D-6F7D-674B042D7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051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384E9-A9D8-D1B4-874B-377A2780A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00FD54-24D0-0E70-0A70-CFE05D57C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87215C-044B-8141-748E-A1EEDE63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13D47E-D62A-4B28-9793-FBFD133C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103E55-B3BF-F930-844D-40120B33E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686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54E628-D9CC-1404-7F2D-73BB0A49B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884508-B0B5-63D6-AF2E-D4A8091A5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D1C6E78-4621-689A-2707-94734FB6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A5EE6A-579A-2457-6349-230E4417B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0051BB-1699-24C7-9E3D-8DE2D501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77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BDD6E3-E0FE-7B83-DAFF-4B19D75A0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E52B94-DBAB-8BCD-3DEB-CB554E20C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3A5C06C-3BCE-006A-8C23-6C9139E65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55C31E-5791-A8C3-7622-92C22838F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093B22C-9030-BFE5-97FE-03AF3CD25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647810-3F0A-7026-3741-C65808A22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8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B2058-79F5-EDD3-F6D6-FEC11F6E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E7DCFA-2AEE-E631-CEFC-2184B7D8C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EEA620-8002-9C68-C06C-2580FF735D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5F82308-5089-AA68-00E4-EC2C29129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1C5D53-E9E1-E384-E424-5AFE3B8665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CBEBDE-D67C-7A2F-1A24-B3477DBF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BEB20BF-6E2A-0CEF-8941-AE1D69832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F56BD76-9F30-3705-DE31-420C43E1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898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DED4A1-37C5-92E1-6EA1-BC92CC741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3B3D0E6-6F20-0509-2095-70FB5A76B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836AD93-CC7B-9BCF-AD1F-9AC95A98A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00B2690-9034-45E8-FF02-7E3B749E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575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367E009-2A48-E90E-382E-18747E51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455ECB4-D37D-3C11-C509-0523EFBC3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24521D-B12D-1885-032A-F2F7089A9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31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2C0F7-2DDE-EE62-EB4F-FC9A1B72C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FD8AF5-61C0-68B3-3FCA-B9955ED8E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93AB160-C6CD-A381-EE0D-77C3BF2D2F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594CE00-234E-8951-801C-7E550911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AA9AE32-16D8-263B-F718-85D27D9C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84067E-A467-C0A2-E340-587191B6A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47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00311-63F5-FE8C-9C2B-94F6EFD1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F923498-0428-7C37-770D-925E4CD282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48C7366-797E-14BF-8876-40C20D26C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6ED483-D49E-5DBA-4CEB-CFA4F917B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543A8F-A6A7-BE90-312C-02133FCA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8D87A8E-9987-25BA-064C-76438289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831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B362A12-E469-FC67-42B7-0A533A31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9F38BC1-3F22-AAE4-2511-4985BA954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F2B90D9-7C61-AABD-C7DA-975FC44EE4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3F4F-4055-4D78-9EFA-D8A214593C17}" type="datetimeFigureOut">
              <a:rPr lang="pt-BR" smtClean="0"/>
              <a:t>03/12/2022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A4B7C5-4219-135B-6D79-62A65BF70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1E1F4A-FD98-530F-F44F-049312D9DD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27BB7-D891-4A8A-ADCE-387F74F2E58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49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622F47F-6BC5-FFE5-1B81-02E28E249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1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 com confiança baixa">
            <a:extLst>
              <a:ext uri="{FF2B5EF4-FFF2-40B4-BE49-F238E27FC236}">
                <a16:creationId xmlns:a16="http://schemas.microsoft.com/office/drawing/2014/main" id="{A5F67B33-EE41-2C76-B32D-B2822F75CA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1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942D67B-C83F-E1BB-0401-541E59969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5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Texto&#10;&#10;Descrição gerada automaticamente">
            <a:extLst>
              <a:ext uri="{FF2B5EF4-FFF2-40B4-BE49-F238E27FC236}">
                <a16:creationId xmlns:a16="http://schemas.microsoft.com/office/drawing/2014/main" id="{487D7AFA-3026-5D1C-A96C-202ACDE96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3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Texto&#10;&#10;Descrição gerada automaticamente">
            <a:extLst>
              <a:ext uri="{FF2B5EF4-FFF2-40B4-BE49-F238E27FC236}">
                <a16:creationId xmlns:a16="http://schemas.microsoft.com/office/drawing/2014/main" id="{11577DC8-97FF-642B-9E5E-A1521CEC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98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1361578-7882-09A1-C289-E53EAF038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1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A61A6A-9196-92AB-B17D-D3A2984E6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1EB9FE5-A035-C1EC-A962-F56B640688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 descr="Uma imagem contendo Diagrama&#10;&#10;Descrição gerada automaticamente">
            <a:extLst>
              <a:ext uri="{FF2B5EF4-FFF2-40B4-BE49-F238E27FC236}">
                <a16:creationId xmlns:a16="http://schemas.microsoft.com/office/drawing/2014/main" id="{A12A08BF-D601-C527-97E6-12813E822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508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Adoniran Melo</dc:creator>
  <cp:lastModifiedBy>Adoniran Melo</cp:lastModifiedBy>
  <cp:revision>1</cp:revision>
  <dcterms:created xsi:type="dcterms:W3CDTF">2022-12-03T16:43:47Z</dcterms:created>
  <dcterms:modified xsi:type="dcterms:W3CDTF">2022-12-03T16:45:57Z</dcterms:modified>
</cp:coreProperties>
</file>