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9078D-7C6A-4BC9-A81A-8CC9D42AE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E78431-C9AA-4285-8370-B57759ED5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629E07-8D66-48DA-9B9C-1D0EF49F4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C76809-C927-4794-828C-51EE7817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F9BD4-5876-4F37-ACBC-BACA5402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22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C5CC2-80D4-43E9-9FF3-667F1085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78729D-3624-4A89-BC47-AD6D0B406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25EA7-07CC-4574-9382-48C88F76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99A75C-D258-428C-B451-8C543B8F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C0526-1A86-4052-9BE7-84706628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08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01DE84-272E-4601-A10F-1C3F303CB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957FA2-06FC-43E5-9FC7-C8489256B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A8B2A7-19B8-4EBB-9C6E-8B1DC2DB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E8CF3-12E5-4B9C-BB84-4B3466BD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CD528B-F6BD-4EAF-A070-8B319A37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04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D0715-4E56-4583-991C-7630C38A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B1520B-32A3-46DF-824F-3347581C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AFE1DA-5028-4CD3-9114-5D10E803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6AEF7F-EE40-4D1D-8744-A51A83D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B07458-E773-43E9-9E49-4CCEC2A4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9B53D-7B30-49D5-8426-9FBC5BFF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B0360A-A4BC-4E13-8DFE-784CED3E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812BC-7F2C-4ECA-8F5B-E4A5C286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A659DE-A031-40CE-AEE1-72FD5A63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0E867-828A-43BC-BC1C-9CBE1CE8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BDF9E-792C-4DD5-98FC-A0AF0940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0B7AC-26C3-4949-8834-521F187BC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D6055A-E7DA-46F5-B9F8-08F4529C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6E159-C589-462C-B9B5-C0EF1290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83C825-D3B2-4E9A-98EF-E7ACA43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AA9BB5-319C-4FE3-B501-3CE2AB19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63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F9E86-9F12-43DE-9E59-C0EF09B3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AC04A0-57BF-48EA-9979-D1B4E4BAC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60EE03-A550-44F9-AD62-95BAB8232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BD19CA-E1EE-4CE9-8E8B-15A11221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CCACE97-C24C-4DDC-B6FF-CB55CD87F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B52484-4EA4-4CEF-94D2-967DE471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0A19CB-DE78-469D-A4ED-2F992FA7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FBC72C5-BFB2-45B0-8D70-19F4ACB7A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5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6FE8A-5D2F-48BE-8023-2F6412B3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ACC083-F0E5-4E09-B0D3-0DD7CAD1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D1BCF8-F052-4505-BE3B-81C258860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19E448D-217A-4011-ADCF-3B2B6E50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5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05E823-D20B-4BC7-BD5E-EA9B8C9D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06371C-408A-4415-B267-4C955062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B55CAA-F41B-4E4B-9440-EF61D709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12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0D9AA-4C24-4E68-86BA-C6A7ADC0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973AE-815A-4EB3-A5A7-1D47F595D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8C8D47-EE2A-475D-9E60-153D750ED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2A3677-4E3E-4EE9-B52D-3A0733D3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164A25-8D8C-49CE-91E9-3D3428D6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C6A0C6-168B-4548-ACC7-EC8B9D6E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2ADE6-CEFD-4BEE-9418-59F3BABE0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CBD827-F342-440D-B18F-A94723602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6DFAFB-EA88-4B5A-A41D-D6A3DBC9E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410D75-7158-4235-9AD7-54CB169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D39810-388E-43B6-A61B-CE3D107E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579B23-8CBD-4BC3-8670-C8B3808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9F44E0-1141-468B-BDED-C5F77EB9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728600-DD84-4453-8064-48F7E6F5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68FA03-B3A1-445B-B552-20D00FDEA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26CDD-1E80-44FB-86D7-8D63AEB6A93B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475CB6-DA72-4F80-9F28-639F910D7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52F047-F186-4365-8CAB-78175A430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05B5-27C6-47CE-932F-3F22C389DB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35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7CF85B-7705-4D90-AE9C-0263EA0F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7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1B9E5E-9E04-4022-BB0A-9169168F5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8D0E36-98B2-495A-8EB0-1CA875196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6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A3B6C-A67C-447A-970A-BC984BDB0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E597-4761-4BCB-8F20-6C5C0C0E6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42C9CB6-3993-48EF-AEEF-A805FB2D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6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2</cp:revision>
  <dcterms:created xsi:type="dcterms:W3CDTF">2020-02-28T23:35:19Z</dcterms:created>
  <dcterms:modified xsi:type="dcterms:W3CDTF">2020-03-04T18:50:25Z</dcterms:modified>
</cp:coreProperties>
</file>