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BE69C6-DA0B-469B-B88D-2EFDE6E4F4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A2817F2-F475-4C3A-9D8A-5C9AA1A9F0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EC9A885-9138-4F0D-9682-79BADB47F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42E-8D22-42E0-B5F4-72A4F16B446F}" type="datetimeFigureOut">
              <a:rPr lang="pt-BR" smtClean="0"/>
              <a:t>14/03/2020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094934B-B625-46F6-A5A9-A7188B188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ECB5DB3-E160-46A5-B08E-333CFB621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1299E-35B3-46EC-9717-B95D1FE10C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2326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1D8CEA-C4AD-440D-B3C8-433BD1BF9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21CB984-133E-4999-B3B9-0413CB5F58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624B9FD-0515-4AB3-B522-A01B2ED7E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42E-8D22-42E0-B5F4-72A4F16B446F}" type="datetimeFigureOut">
              <a:rPr lang="pt-BR" smtClean="0"/>
              <a:t>14/03/2020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7C58D57-CEAC-4F66-BB7C-4C7DA080C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FC023DB-2D21-4F2F-8DF7-C7C22E264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1299E-35B3-46EC-9717-B95D1FE10C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6454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7F80B6C-536E-4A97-A8B0-30C904F250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93F73CC-DA46-4572-8A75-D1675CAD6E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E949F57-04D0-4359-BD60-4383FAE91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42E-8D22-42E0-B5F4-72A4F16B446F}" type="datetimeFigureOut">
              <a:rPr lang="pt-BR" smtClean="0"/>
              <a:t>14/03/2020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FF789B8-8557-4700-A92A-40B6FAE57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2FEE234-2652-482B-A8E0-D5AFB8C5F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1299E-35B3-46EC-9717-B95D1FE10C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3735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8C2916-F95C-4AB2-B584-26EF076AA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C2114A8-9289-4F59-84D5-003F076A91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A1425D6-3115-4E5E-AFD0-2CF533655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42E-8D22-42E0-B5F4-72A4F16B446F}" type="datetimeFigureOut">
              <a:rPr lang="pt-BR" smtClean="0"/>
              <a:t>14/03/2020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7D329F3-947C-4245-ADC7-967DCE9AB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FBD2A1F-9B6D-4C5D-A591-B730529BF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1299E-35B3-46EC-9717-B95D1FE10C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0115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BEEAD4-C83B-42A5-B3CF-658EBE60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CF46608-F3A9-498D-9ECA-73F5164B89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66BB82C-BCD9-4646-BBF5-69C82D15C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42E-8D22-42E0-B5F4-72A4F16B446F}" type="datetimeFigureOut">
              <a:rPr lang="pt-BR" smtClean="0"/>
              <a:t>14/03/2020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B43E1E8-2C4A-4EB5-8B3F-91B751436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5CE7B6F-5006-4795-B584-B38FAF697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1299E-35B3-46EC-9717-B95D1FE10C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3047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753A1A-538C-499E-9061-7C4B921AA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E0A07DC-ACF0-4FD2-9B93-3FE9F4E631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9692EC9-242D-488B-8F42-27DF64FA3A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06F3C61-F4D1-49BB-9F59-37C20D3A7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42E-8D22-42E0-B5F4-72A4F16B446F}" type="datetimeFigureOut">
              <a:rPr lang="pt-BR" smtClean="0"/>
              <a:t>14/03/2020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9DA4785-D5FC-4517-840F-8E8CEA8FE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B7F1A88-7BC4-4516-8C8D-C2A4E539F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1299E-35B3-46EC-9717-B95D1FE10C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5062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A48529-9785-4CAC-A505-281EA8545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71E165F-963C-49F6-AF38-083D5FE222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030A5E8-54F2-4DDA-A932-C0821F3B12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41EDA46-10A5-49AC-BD53-752ED87717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369DBE1-BD67-4679-953A-BD99C1C04A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D4A65DF-7CBC-42A1-9E83-EE6878F43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42E-8D22-42E0-B5F4-72A4F16B446F}" type="datetimeFigureOut">
              <a:rPr lang="pt-BR" smtClean="0"/>
              <a:t>14/03/2020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4DEF126-3032-49C5-8076-9F4C987C3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DC224C2B-ACDB-4D93-88B1-A764210E5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1299E-35B3-46EC-9717-B95D1FE10C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063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EC964B-A6B7-47FC-826C-9E4E091E4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00D3991-A87F-40CE-9C9F-AB792FA66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42E-8D22-42E0-B5F4-72A4F16B446F}" type="datetimeFigureOut">
              <a:rPr lang="pt-BR" smtClean="0"/>
              <a:t>14/03/2020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D7A9AF1-AE11-4571-8149-AD19A356F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D5654FF-4268-4893-9A35-E1737FE0F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1299E-35B3-46EC-9717-B95D1FE10C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5414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4620969-B713-4416-8DAB-9561A7D07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42E-8D22-42E0-B5F4-72A4F16B446F}" type="datetimeFigureOut">
              <a:rPr lang="pt-BR" smtClean="0"/>
              <a:t>14/03/2020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2574899-BE7E-4D62-8C04-65BCB04D2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FE48116-4CC0-409E-A17A-4DA6DAFFC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1299E-35B3-46EC-9717-B95D1FE10C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5015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50107D-7217-4164-BE66-0F56E60D1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EFC9FA-F27F-48B4-8394-BB1E6D7B5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E6E8163-9BB1-4BAB-ADD0-4BD4669E2E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A4621E9-74BF-4AAF-B61F-3636A4120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42E-8D22-42E0-B5F4-72A4F16B446F}" type="datetimeFigureOut">
              <a:rPr lang="pt-BR" smtClean="0"/>
              <a:t>14/03/2020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179BFFC-44BF-4A8D-A77E-1C8821348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8E4BEEF-5BC7-4CF5-9E09-3E045F38C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1299E-35B3-46EC-9717-B95D1FE10C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286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EF0511-AE32-47EE-B403-03703B9E3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4C22927-470A-4239-9D1F-CBBBA523F0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B6051BA-5F3C-46B9-B20B-F7750C13FF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9DF3FEA-534C-4FD9-9167-5B0484FD3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42E-8D22-42E0-B5F4-72A4F16B446F}" type="datetimeFigureOut">
              <a:rPr lang="pt-BR" smtClean="0"/>
              <a:t>14/03/2020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747E1D0-E921-4F72-9512-AD8079040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04B048F-D603-4009-B325-23EE86A2A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1299E-35B3-46EC-9717-B95D1FE10C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1816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22A8ACA-1298-4D99-B9AE-6688458D2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E56EA3D-DB98-4277-9905-85A5D28EF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5A497B1-6BCD-48D5-95D9-51D134F81A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6C42E-8D22-42E0-B5F4-72A4F16B446F}" type="datetimeFigureOut">
              <a:rPr lang="pt-BR" smtClean="0"/>
              <a:t>14/03/2020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7AD3233-97AF-4CCF-82F5-578C2A3A4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3FC84DD-02F2-451F-936D-D813B481DA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1299E-35B3-46EC-9717-B95D1FE10C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4701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8F7472-6A81-4BC6-A089-FFAFE63C65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93A2D2B-045E-49E9-B558-12FB3F3A29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448E61E-80B7-47C7-89E7-B885FE7B0B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837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8F7472-6A81-4BC6-A089-FFAFE63C65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93A2D2B-045E-49E9-B558-12FB3F3A29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3961A9A-81BF-473E-89E8-AEE3DF98D5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552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8F7472-6A81-4BC6-A089-FFAFE63C65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93A2D2B-045E-49E9-B558-12FB3F3A29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9D25C0B-0011-4B13-8CDC-AF1F7A82BA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237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8F7472-6A81-4BC6-A089-FFAFE63C65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93A2D2B-045E-49E9-B558-12FB3F3A29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A83633D4-191B-4DF5-B5C5-905D4E487C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447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8F7472-6A81-4BC6-A089-FFAFE63C65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93A2D2B-045E-49E9-B558-12FB3F3A29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1DF902F-867F-40FB-A0DF-B9AC3C848B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283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8F7472-6A81-4BC6-A089-FFAFE63C65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93A2D2B-045E-49E9-B558-12FB3F3A29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8F77B34-D4BC-49C0-894D-160376DB67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169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8F7472-6A81-4BC6-A089-FFAFE63C65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93A2D2B-045E-49E9-B558-12FB3F3A29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97DF0DA-5245-42A2-AB9D-AACAB4FD7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8454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Adoniran</dc:creator>
  <cp:lastModifiedBy>Adoniran</cp:lastModifiedBy>
  <cp:revision>1</cp:revision>
  <dcterms:created xsi:type="dcterms:W3CDTF">2020-03-14T14:09:24Z</dcterms:created>
  <dcterms:modified xsi:type="dcterms:W3CDTF">2020-03-14T14:12:18Z</dcterms:modified>
</cp:coreProperties>
</file>