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E0934-21A2-4267-85F0-251E2FC3D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83F226-0CCF-4E3E-81C8-0B56D7324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A9E9FD-EF33-4362-85AF-8A0CE07A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74293A-0166-4252-9541-96018FFF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DCB4C8-6AF8-4905-A80C-74AC9510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3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A0095-15BD-4A34-B794-B1F95242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5FB1C5-D8FD-4A6A-9CFD-2389E80C4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7F5DA-9914-44D3-B3AE-A66326FE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18AA17-4BF2-450B-9C83-69BFED34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A6EC49-40F2-4950-93F1-9FB5CA80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DE7630-55A9-4D61-908A-DFFB3B059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498521-B95A-4047-AAD9-726AFE190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5A8545-61C3-4936-BBC1-491DAABF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4D0A2C-9D6C-4C34-A062-FB7FA02E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D3010E-A8C3-4A2B-83A1-13D9BF7E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16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BCE10-78E6-4871-9DB1-39CA6B37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0E900B-A61B-40CE-B743-46A85D942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46B21A-D736-45CE-9989-1F3278F3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60EF38-E2BD-447E-9C85-FFC7E0C4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5BC1A2-E6F6-4B47-8A3E-389C5586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10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90F8B-03A7-4D67-8BC4-C8443151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FCACA9-8F98-4492-BE0A-E6A76B475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3BFCEB-12AC-48F1-8F61-24E10B82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C22A04-63FE-4534-B04E-587E5A83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DB4363-D292-46F6-9694-096E8286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01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E6E1A-022F-4530-9EBB-7C3A710B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700EC8-445A-49CE-85A9-7B6BD5C1C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35115D-5E2D-4C20-9217-EA569A60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3A245B-532A-48BC-AC38-D2A3CA54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306D27-0642-4BF9-AED9-90165221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AB8A92-56E1-44D5-B143-4320C5EC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33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97DC5-B76E-4893-962D-A76A6874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4CA3FC-7F7A-403B-B5AE-AE391D53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D57DEE-132F-4CCE-A8A5-9F69560B3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5E8EC5-07D4-4E50-B279-D2233C904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998FE6-2419-4FEB-88B0-B27B769AE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AA6371-F639-4438-9111-EF5C21E11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F80457-CD90-4FA9-93ED-4DC9B7AB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B9E0FF-FE19-46D7-BCD5-27F52D17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40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90E33-EFA6-4E6C-8382-007FA4AC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F7BE18-C02C-4052-AB97-407720B9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E5D107-56B1-4FB7-BC20-10AAC09B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24302E-0484-416A-A9FF-68C837BD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95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36A338-AC99-41B9-A2D9-9FAB5E30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0C958A5-F3D4-464F-9951-5728FF8F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8AECB7-B902-4451-A810-FC128285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78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89786-62A9-4457-ACA4-1FF3D5AA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428266-1335-4391-A444-0896A894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81C145-F5F5-4704-9901-DD30C3EE4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FEDD15-0D56-4737-8F91-7F13C1D9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B5278B-CBB7-41C4-B52C-3ADA2DA9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00F526-F583-4468-B370-AD5CB935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51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71FA-A9AB-46DF-BE2E-96CBAC4B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BDCA49-6A40-43AF-BB60-0F7E56BCB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DFDFF2-295C-48F7-9866-7892655AC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7997E5-CBC6-4E50-97E9-96EED44E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171CD7-B321-4459-8411-F9822BBF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3E20DC-F76D-4B5E-9876-291BD8B5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76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9FCF1C-601E-40CA-AC07-9EBB9E2E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C6D732-CD35-4E58-AF42-694808AA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DFF5C-0BBE-4F60-96B3-F2DDD627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602B-2C9F-4FD4-9B06-A9C1F672CBA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4FE277-A17B-4AA2-9974-71BEE9DD9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61645E-DD35-4258-AC49-07CA70CC4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2801-913B-4FAB-AD3F-A14184129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30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DC770-76B3-402D-AF08-7F1B0AA30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72E84D-D57E-4648-B715-634007C91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00312E1C-16D3-40CE-85DE-4D444376B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5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DC770-76B3-402D-AF08-7F1B0AA30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72E84D-D57E-4648-B715-634007C91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8374DFCB-9035-4A37-8CEE-E50F1AFE7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DC770-76B3-402D-AF08-7F1B0AA30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72E84D-D57E-4648-B715-634007C91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B150CEF9-9AC2-4805-B942-092BFCBCE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5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DC770-76B3-402D-AF08-7F1B0AA30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72E84D-D57E-4648-B715-634007C91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21DAA92D-C861-4F4A-9DA7-750BEA34D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1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DC770-76B3-402D-AF08-7F1B0AA30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72E84D-D57E-4648-B715-634007C91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EC7B05BF-79B6-454E-BFB9-2CB2FB38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02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2021-02-15T19:48:15Z</dcterms:created>
  <dcterms:modified xsi:type="dcterms:W3CDTF">2021-02-15T19:50:51Z</dcterms:modified>
</cp:coreProperties>
</file>