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9E5D8B-E5C9-4B35-9FE5-DEF4736D60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119408E-FEFD-4B7E-AE23-7E15643997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30765B1-3076-4AEF-A9BC-0C597244E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95C7-83A3-48E8-AAC3-B61BC1F78CE7}" type="datetimeFigureOut">
              <a:rPr lang="pt-BR" smtClean="0"/>
              <a:t>01/02/2020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BBADE37-0DB3-4565-8FB8-ED8E04A09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1829903-9A3B-4AB4-8C84-ED5F94278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AD39-D7FE-41C6-B974-01C9F4C080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330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F0A336-EA9D-43E8-B3C8-402D366DD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3A17F65-1902-4C75-B9B4-47E3972CC3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D138112-ABCC-48DB-9626-210793891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95C7-83A3-48E8-AAC3-B61BC1F78CE7}" type="datetimeFigureOut">
              <a:rPr lang="pt-BR" smtClean="0"/>
              <a:t>01/02/2020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A9FAC08-64A7-4AFF-AD6B-080469960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C69FF9A-F04C-4E9D-BA3D-49267949F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AD39-D7FE-41C6-B974-01C9F4C080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5336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25B191D-4E9C-4715-9594-D32048D3B4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5D3C9C2-4193-4E46-98C9-AB2A26DAB1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D762A4E-DF85-44ED-B235-F38C37C2B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95C7-83A3-48E8-AAC3-B61BC1F78CE7}" type="datetimeFigureOut">
              <a:rPr lang="pt-BR" smtClean="0"/>
              <a:t>01/02/2020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979BFAB-66DD-430B-9C01-75DA3F2C2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313F6E4-FAD1-43DF-8402-81F396122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AD39-D7FE-41C6-B974-01C9F4C080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4283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E8D8C4-293C-48E2-B60D-1DBEE53FF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DC51FEF-8602-4580-936F-179CED74C7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F56D15B-4AC1-4119-B827-EAAAA6556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95C7-83A3-48E8-AAC3-B61BC1F78CE7}" type="datetimeFigureOut">
              <a:rPr lang="pt-BR" smtClean="0"/>
              <a:t>01/02/2020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FBB4F7E-DC55-41DD-8AC5-0F3CB8336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3246F26-5570-44DE-A977-484C1102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AD39-D7FE-41C6-B974-01C9F4C080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2581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4FB081-8971-4898-B050-1FC1C6146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113149E-E357-47DE-B208-9AAE4AEE13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2956E8C-6565-428F-AF55-C0FDF27F6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95C7-83A3-48E8-AAC3-B61BC1F78CE7}" type="datetimeFigureOut">
              <a:rPr lang="pt-BR" smtClean="0"/>
              <a:t>01/02/2020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7D1ABDE-9F1A-4F3B-9BB7-17E419B54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89E86A6-5A9C-4E44-95E2-800EC9B3F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AD39-D7FE-41C6-B974-01C9F4C080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5283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7B3DBB-F6B5-467D-943C-F5A01A906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D4F635C-883A-4A3E-A534-D04A14C740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D77A1E4-E547-4A2E-8286-6EA8C6DC30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67ECD94-435A-4908-A645-81DA35BF4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95C7-83A3-48E8-AAC3-B61BC1F78CE7}" type="datetimeFigureOut">
              <a:rPr lang="pt-BR" smtClean="0"/>
              <a:t>01/02/2020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7F7D078-1904-4708-86FB-45FC7689C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456A7F3-2DAD-41BF-96CF-81CCDFDA8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AD39-D7FE-41C6-B974-01C9F4C080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2298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332B91-2293-4747-B312-3BC9E8DE5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0112234-4FFE-4E8B-A5E9-7257791B64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492C2CC-2682-489E-BD1E-92495C175A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B92652B-F388-4E61-91BF-D95A6BFAB1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55EB467-4A65-4A1D-AA0C-5C9E18CDBD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CAE6E04-FC6C-428D-B75F-5689024FC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95C7-83A3-48E8-AAC3-B61BC1F78CE7}" type="datetimeFigureOut">
              <a:rPr lang="pt-BR" smtClean="0"/>
              <a:t>01/02/2020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389B18E-C088-401B-9EF4-AA5E2A555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3EB1D6A-0B23-4DFD-9487-BF32069D3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AD39-D7FE-41C6-B974-01C9F4C080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0644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8934CF-0BC8-4BEE-B631-D9AF1AF90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25867F5-D9D5-489A-9C40-673886B00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95C7-83A3-48E8-AAC3-B61BC1F78CE7}" type="datetimeFigureOut">
              <a:rPr lang="pt-BR" smtClean="0"/>
              <a:t>01/02/2020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8884ED9-D438-4055-9D64-A39C10289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20751A0-3FED-4791-A824-BBBDF958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AD39-D7FE-41C6-B974-01C9F4C080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4492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2E0AECE-8D68-445A-888C-F69AA9B6A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95C7-83A3-48E8-AAC3-B61BC1F78CE7}" type="datetimeFigureOut">
              <a:rPr lang="pt-BR" smtClean="0"/>
              <a:t>01/02/2020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7628FB2-C6B1-4AA8-8DEF-FBBDC28F6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CBE6F03-3D17-4DB3-9317-074A886FF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AD39-D7FE-41C6-B974-01C9F4C080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7474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FEA8D6-4CBB-4A1A-9050-11D5E3F43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103D909-662F-4075-B4F8-CD6B6A52F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9EA4635-4781-4A50-AFD3-D7234808BB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6E24138-3CED-4EAE-9854-4C68670AC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95C7-83A3-48E8-AAC3-B61BC1F78CE7}" type="datetimeFigureOut">
              <a:rPr lang="pt-BR" smtClean="0"/>
              <a:t>01/02/2020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B1A0083-5B29-4038-8865-8CB03F675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6833C3A-6273-4F88-812D-A85F13B6F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AD39-D7FE-41C6-B974-01C9F4C080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8556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816AE3-9C31-4F82-983D-E8581FB5F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2827162-21C5-4FA0-9650-05F6CB9C2A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B516231-7F3C-4C53-9030-8798DB9EC8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5161364-49FD-4799-890B-168C9A324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95C7-83A3-48E8-AAC3-B61BC1F78CE7}" type="datetimeFigureOut">
              <a:rPr lang="pt-BR" smtClean="0"/>
              <a:t>01/02/2020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B7A9B20-7009-449B-8FF5-A12772DFC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E319CC7-C237-4B7E-863B-7773D5919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AD39-D7FE-41C6-B974-01C9F4C080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7530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6D98D77D-37A6-4FB8-8402-70BF86718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FB2FCCB-C132-49E2-A7A1-9248B4D8FE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59FF99D-FA7B-41DD-B5E0-134116694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A95C7-83A3-48E8-AAC3-B61BC1F78CE7}" type="datetimeFigureOut">
              <a:rPr lang="pt-BR" smtClean="0"/>
              <a:t>01/02/2020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327F9F3-2845-4136-A348-B71FBB2C30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7DBEB71-15A5-48F8-B987-2AB811D114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3AD39-D7FE-41C6-B974-01C9F4C080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9577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4C926A-D51A-47C4-813B-B5F1492856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5758FEF-FFF8-4E00-B35A-3239482A5F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07D993D-382A-4126-88BB-A8F7E9E7E8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788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4C926A-D51A-47C4-813B-B5F1492856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5758FEF-FFF8-4E00-B35A-3239482A5F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BC16FDE-8E08-48BF-BA26-782A1D29B7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996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4C926A-D51A-47C4-813B-B5F1492856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5758FEF-FFF8-4E00-B35A-3239482A5F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73C13AB-902F-41E9-8408-8D749BCCC5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560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4C926A-D51A-47C4-813B-B5F1492856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5758FEF-FFF8-4E00-B35A-3239482A5F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759486D-9D51-4B70-8B91-B9B696F8DF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674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4C926A-D51A-47C4-813B-B5F1492856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5758FEF-FFF8-4E00-B35A-3239482A5F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2D9F4E1-D6EE-413A-84AE-078E7F6A1A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3866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Adoniran</dc:creator>
  <cp:lastModifiedBy>Adoniran</cp:lastModifiedBy>
  <cp:revision>1</cp:revision>
  <dcterms:created xsi:type="dcterms:W3CDTF">2020-02-01T19:31:38Z</dcterms:created>
  <dcterms:modified xsi:type="dcterms:W3CDTF">2020-02-01T19:36:53Z</dcterms:modified>
</cp:coreProperties>
</file>