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B1104-78F8-0CF5-3A99-FAC78AE81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DA8D91-B28A-CBF5-FF4F-CC5FB635F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F3E056-D524-D478-5CF7-42820902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4CCA4A-B820-AACC-FFA5-D7028A73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886567-CDA6-D0BD-FD0C-D50EDEB6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80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7475A-8C44-DA01-3233-A94491FB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2EA477-EE4F-5F00-A9EB-AE5B7443A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BEE5BE-5EB5-00BD-6355-2930CB8C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4813F1-EECD-A35E-6F15-1B8B1B94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1A795B-F5BE-6FD2-A1FF-3184FC02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01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EDE54A-7BCE-E158-4602-9D142BA4C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972FF8-76E5-71DC-A71D-810BCE7CB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BB557D-B41B-B7C2-CC79-541A6E0D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51D4F4-E9A4-E158-54B7-937428AF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10EC7-BF60-AD54-2954-116DC338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73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C6965-6D39-0850-5E58-E7875CC2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5715E7-89D0-23D4-1D0E-8E738F6CE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7FFE7F-2645-45FE-E257-E3C772F89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1D9589-A8A4-136A-068A-21A8883C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4FDFFF-A85E-7A32-8043-00A12DF0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6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1E13F-54BB-676E-A9B1-9617718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6EFF3C-7851-2316-AF1E-5107DFB33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186E93-4078-0197-22E9-5DAC3A11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3D6E27-4555-6EC5-A71D-80D4A33F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68465-E891-BAFC-2A55-F643165D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34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8282C-EED9-9811-2E48-A8617D07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BF347F-9654-4A45-E044-5C1476743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92E91C-23ED-981C-0DD6-58203E029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148D08-E19B-E441-37B9-6FA43E06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4A476C-C12C-431C-D077-85C6BA55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7B0F68-2CF2-8B80-4C69-EA577CC5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19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3622D-2A7B-F7E7-E65A-8892E1B1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2C111A-680B-D565-38BF-C73BA2175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318AB6-DE9F-FB48-ED7E-DDB66A8B6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A31C325-E625-3CBA-547D-9BC6FCDC9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BC8638-BAD7-5F56-C300-8DEFA3871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6A337C-A56E-A442-FE44-247EC9E4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D0B5CB-02DD-B04F-61E3-31472293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7E5AC2-2DB5-284E-5D25-21745839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63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461A1-B4BC-475E-69A0-D7DA2502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AF82F36-4DB5-2C7B-7698-826DFBD8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E55475-76F0-CDAB-F4AD-F451E316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451D54-0392-D3C6-CF41-0A34B810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53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920622-E7FB-5716-8C26-F18D3ACD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A17DBBE-FDEB-F1AC-8CEC-7AF1C2FA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46FC28-94BD-FD15-4683-5FCFFFF2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57818-92A7-93A2-1E87-8B3DFFD8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107B46-F815-6798-D5F1-9F825CEC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36D4F8-2396-56BE-01D8-F856CB3E2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3D294A-3EBE-8C2E-5CF8-81F24539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AC3A22-DB10-79D8-A1D8-C015FA54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DFD816-D925-E143-014F-354453EF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06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C2077-5870-B555-8FF3-C2DBE06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C2D8E5B-DC22-56E0-87A5-07EFE70FD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4AC1E4-6CA6-93AC-A8E5-C9BCC120D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78F225-842B-1F36-B337-DC775A97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3F235A-D315-9DEA-A495-5DEC2AC1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A7A823-5146-E7FC-E65F-20D4BFC2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68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885B9C-F76E-6081-76D1-5F9F1B66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AA9562-098A-F625-0E2C-8E2421BB4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A4437E-B2DD-EF90-1827-06ADBBC77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EE6F-1767-4BD9-86BC-276A57A88AC5}" type="datetimeFigureOut">
              <a:rPr lang="pt-BR" smtClean="0"/>
              <a:t>03/09/2022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D49434-5D43-CFA7-6360-3563104F7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F77376-B98C-9D9B-819E-0C353976B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9AF7A-ADA1-489C-BEB4-54E2F5AB27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58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DF459-E548-E573-6A25-00F2CA51E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2F2FAB-19C4-9233-E805-DE7406D43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30215687-FB3A-1CC8-D099-D03E30F4B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DF459-E548-E573-6A25-00F2CA51E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2F2FAB-19C4-9233-E805-DE7406D43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3799092B-11E4-8327-799A-45C14E37C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4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DF459-E548-E573-6A25-00F2CA51E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2F2FAB-19C4-9233-E805-DE7406D43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Homem com as mãos na cintura&#10;&#10;Descrição gerada automaticamente com confiança média">
            <a:extLst>
              <a:ext uri="{FF2B5EF4-FFF2-40B4-BE49-F238E27FC236}">
                <a16:creationId xmlns:a16="http://schemas.microsoft.com/office/drawing/2014/main" id="{A9525DCD-331F-BEAC-6D8E-A54731A09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3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DF459-E548-E573-6A25-00F2CA51E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2F2FAB-19C4-9233-E805-DE7406D43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pessoa, homem, segurando, mão&#10;&#10;Descrição gerada automaticamente">
            <a:extLst>
              <a:ext uri="{FF2B5EF4-FFF2-40B4-BE49-F238E27FC236}">
                <a16:creationId xmlns:a16="http://schemas.microsoft.com/office/drawing/2014/main" id="{95113003-7CF4-91D7-2464-EB37B1793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0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2022-09-03T13:39:43Z</dcterms:created>
  <dcterms:modified xsi:type="dcterms:W3CDTF">2022-09-03T13:41:12Z</dcterms:modified>
</cp:coreProperties>
</file>