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9D53E-4DF7-4E7B-BCE8-2CC1ADACF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17EA5E-15DF-89B0-0FE3-6A024C442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8DB875-001F-7CCA-5CA7-95DF3724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0E2ABE-F70B-930B-0C6A-135EB156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7467D-0648-5E6B-F002-024C6672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4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E0CFF-E49A-CF20-D102-BA1DCC4E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77C71C-A121-3AAB-64A5-E8B247F10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CFBF97-7C83-3972-56B2-493E0D9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9436E0-7E02-8222-1A9C-AD4AA1C3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4EB8A7-232D-4D76-1DCB-5C7B131B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15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EE6668-957F-2466-145A-E87CAAEFC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209E6D-B18B-52CD-C00F-1052D767A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61D515-00B7-F37C-5175-6721F982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6A93ED-6F28-BB8B-22EE-92C63B9B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6998E-DBEA-D2DE-1068-52E4B11C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07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6B146-98EE-2AB7-AD74-B960F53F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83D876-70B0-21D3-62D8-80010E5F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B4BE20-7B11-48F4-E6E5-B3364C89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E39456-4A97-FD8E-9A50-1D9D269B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B45058-F2AD-97D4-76A9-2B507CE4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25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09123-3D23-67EE-632E-AFFB3330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E6DE-EE99-E7BF-2E01-D839A359F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C876F-7F9F-D65B-387A-D3C2FB65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B745E0-7ACD-F602-6AE7-D19C5C29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45C206-369D-7333-1579-3D454139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6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AE871-4F62-C0B2-237B-7293DEAB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AA3F2D-A275-8F4D-9900-186BFFAF7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D79B23-472D-5E2C-D3CB-A43CBBBE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6CECE1-CFDA-522A-6327-63DE35E1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748388-ACC7-2190-7FC9-DD282BEE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020DEF-6764-3AB6-197D-A060CDB8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3F163-3A9A-EA7A-BA41-16704B9F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383F30-6E51-1C7B-899F-BD39A4C66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D95A05-1A27-4096-7CFD-F3BAC4FA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837D0D1-E745-9120-87EE-D098DFD74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B9E6F2-5691-C3EF-B2AC-9AA315E8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E9FBDF6-64D4-BD0D-6705-8867EB49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39F1FE-A50D-2C8D-3934-F06869E2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BE7133E-6782-8C06-D71E-6034EB4E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46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83E21-3793-611E-87FC-0CDFDE99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847BCB-BF1C-8EF3-E5D9-4A792F4C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634EB9-FAE5-60F8-3CDA-959F8454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976B1D-6606-36C7-FC19-13806D57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81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383A78-2198-81D6-B9B9-AD70EB17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76B25C-8A74-2297-C4DE-F6E3B6E7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3A4D5B-0B5A-0F30-E3C1-6C3CBAF1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16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30E2B-EFD4-EBA1-340A-A95BF5D8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21A2F7-08A0-BC2E-DE22-489003E4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A12F22-F5D0-272E-7E1A-2AE9A3542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03856D-74AE-FB08-09B1-EF0B9D5E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3A6C3C-211C-63E9-700C-030957FE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8B04F3-AC18-0D31-7153-6185CFEC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1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14F34-CD00-4C9E-F497-156A6B35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BE5705-A64B-F52A-0A6C-E543D4020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E42EEE-AAA8-6883-20EF-CF42A1E6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290E92-877E-0748-6633-527DA235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1A1C3F-FC90-C9F4-7A34-7E5D4650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94F8AE-8AAF-38EC-B2C8-C7A80E5B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27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62D98D-414D-8CBA-BFD1-376BADAA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271846-E358-9919-5343-04324AE6D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E119F8-580E-D781-0056-970FE9726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6860-D641-479D-9F7E-1DB89582B1C6}" type="datetimeFigureOut">
              <a:rPr lang="pt-BR" smtClean="0"/>
              <a:t>09/09/2022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8E09E-B19D-F29E-35AE-30C267F34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E8F086-81F4-62FC-95D2-FC3CD10E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C680-FD37-4BAC-B5EC-4160E44A2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43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10D3A-BE3C-512E-9886-58BC0790E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E924F-DDF4-237F-A0EC-69F496D54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Código QR&#10;&#10;Descrição gerada automaticamente">
            <a:extLst>
              <a:ext uri="{FF2B5EF4-FFF2-40B4-BE49-F238E27FC236}">
                <a16:creationId xmlns:a16="http://schemas.microsoft.com/office/drawing/2014/main" id="{962AB150-DD2B-C77E-AE7D-71410D9C9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5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10D3A-BE3C-512E-9886-58BC0790E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E924F-DDF4-237F-A0EC-69F496D54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E60EED01-1751-0362-24C5-FECB8BF8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9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10D3A-BE3C-512E-9886-58BC0790E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E924F-DDF4-237F-A0EC-69F496D54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AC77D679-CE56-F3CF-A083-8A8030D9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10D3A-BE3C-512E-9886-58BC0790E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E924F-DDF4-237F-A0EC-69F496D54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A9903A43-E7C3-1F0C-C133-D67D708F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1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10D3A-BE3C-512E-9886-58BC0790E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E924F-DDF4-237F-A0EC-69F496D54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B03F3E98-0920-2C49-30E3-4133B5C4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10D3A-BE3C-512E-9886-58BC0790E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E924F-DDF4-237F-A0EC-69F496D54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Código QR&#10;&#10;Descrição gerada automaticamente">
            <a:extLst>
              <a:ext uri="{FF2B5EF4-FFF2-40B4-BE49-F238E27FC236}">
                <a16:creationId xmlns:a16="http://schemas.microsoft.com/office/drawing/2014/main" id="{26215EAB-690A-ABC8-FCA8-B5DCDC9CA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6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2022-09-09T21:44:04Z</dcterms:created>
  <dcterms:modified xsi:type="dcterms:W3CDTF">2022-09-09T21:46:22Z</dcterms:modified>
</cp:coreProperties>
</file>