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28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74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8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90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9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0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56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29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04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D6FC-4EFE-465A-A954-3FC5F92A54F9}" type="datetimeFigureOut">
              <a:rPr lang="pt-BR" smtClean="0"/>
              <a:t>13/07/2019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6C53-5163-4D4A-B243-D500840CA6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3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377CFB-079D-49FB-AEC6-6421D92E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9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D97884-6262-48DC-A355-C3F028FA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21CBA9-25BD-4525-92D7-520F6F7C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701FE9-A6F9-49F0-B597-DF577307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946D2C-CBDD-45BB-AE61-D00A20DBA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0612C0D-D50B-4130-B1CE-E109729C3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9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208C08-53D5-4089-B789-C48A2F2A6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4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C4C1A9B-2261-4AD9-AFC7-40B03CA5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5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1C1235-E872-48A3-97C2-54C395082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AE252D-2502-487B-9626-FC8B81B40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EADFC-807D-4D8D-8A6F-01B84A367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21B493-3095-4C07-8F8C-176DF3333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101B7E-1A7D-4BF8-9C9F-FD12593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"/>
            <a:ext cx="9144000" cy="68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4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Apresentação na tela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2019-07-13T21:53:29Z</dcterms:created>
  <dcterms:modified xsi:type="dcterms:W3CDTF">2019-07-13T21:57:49Z</dcterms:modified>
</cp:coreProperties>
</file>