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1DBEE-CF6F-46D5-87F3-CCF3C59B9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D1EE16-8493-412C-B8AF-EBE587A8B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D3DDDB-EA2D-4357-9C54-2757707D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6D9A69-BC53-4D33-B4C1-3404EB7F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9A0097-2457-42E8-8960-A841C17A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46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F7933-905B-4698-B97B-E96C38EEF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04503C6-7818-4817-B1B3-6C68FD944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964B9B-95CD-4AE0-8CC3-ED74F04A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FE719D-8ACF-4D4F-B1A8-7E194D7E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3CEA54-DF48-4B72-A225-4167C53C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02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C109622-8F78-438B-A0B2-9213FC26A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6814595-B6B0-43D0-A5AF-CF6FA7E65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F9A305-6141-4D43-9360-36C12D05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73DFFE-3077-4D92-BCDA-613D0B2B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BA5A43-3345-42B9-99A5-7600195E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43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EF444-36C9-4F93-A485-27409F78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7CB5F6-5B46-40AB-9B8A-1BAF42683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6F0132-E8ED-4660-A1F6-FDB35B995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3A09D8-13E0-498E-BBCF-C2011F03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72DDE0-4B7D-4BDD-A2A5-D201975A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70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08508-6F6E-4795-86E8-FE48C4596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C687D5-B5FC-4321-B327-7E287E0E2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0DD33A-4E45-49AE-B508-A554E6E0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C5451F-F0C3-4F6D-AC56-C98A6B28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C5E027-5B4E-4383-A153-723AEDCA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30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2A333-20CD-4387-AB0E-5931D4A5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4E4FFE-C35C-4F59-B512-CDF2A4C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2200FE-F1A4-4CFC-A01F-DD55098B5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7FD5EA-8639-43DC-930E-1F06AF30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E8CBD5-D876-4210-A0AF-FE9124E4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3E4BF1-8636-4961-9A94-71BC2962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86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0FE83-0580-44D1-A62D-A9BB2C1AF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D21975-9A58-4CDB-970A-E2AC089CC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7B6AFA-690B-4F63-A430-C621B2DE8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E6A04B-DD5C-4508-9744-4A96734F1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6932EE-FD91-4240-9813-736318BED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41A80C-FEB8-4E82-9C26-3156AA99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1B2EB63-56ED-45A2-82F6-B1C0DF78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D121073-85DF-470A-A936-739316F2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5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C85AE-E64B-4151-BA24-B7F59080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0461B2D-5EE3-4782-9A21-5AA36F3F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F86CED3-61AD-4AB7-BD34-F256E368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BC97B4-B5E6-4197-9614-ABE65CE9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3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34BBB59-AC37-4AD6-AE30-3594A266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ED5953-CD5B-46AD-AA94-B4A2524E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F4E053-8006-432F-8BC0-6D65C9B3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5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9DF538-C312-4F27-BF2C-14200256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5FDE8F-021A-45DF-951C-E354EB0FC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FCD2FF-0EDC-448C-8D3A-976ABA83A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5D13BD-6427-4607-BDE4-F0FBB438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8F3782-55C7-41E8-806F-520DE99E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943572-931A-4991-B9FA-EF93DF57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26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A9F55-0DC8-49FF-A731-33A6ACED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58C87E3-3643-4FCF-8F17-D52E74239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93E024-9F1A-4DD0-B422-3ED305823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0397FF-3148-49D2-AECA-94D2A043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AF9E1B-D1BF-40D5-B700-00907F1AE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82BE5B-90A1-4BFB-AC66-F9B3F55E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1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EAFA109-6D41-43A6-892F-703215E46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51CDE1-CC9D-49F7-AEFD-85F9FE01A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486952-76AB-4ABA-BF64-29E5FE0AB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2685-AC67-4254-AE9B-0D7C70654717}" type="datetimeFigureOut">
              <a:rPr lang="pt-BR" smtClean="0"/>
              <a:t>25/01/2020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CEB19C-9FED-4CE8-BCEA-10ADE8A35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2893B5-070B-489B-B637-4D9C149E2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E0DF-4289-41DF-BBC6-C45516A8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94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C691C-2F6F-4784-AF82-B6802B308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A3256B-EE28-438D-84D5-FDB4D1FD0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5A70DE-A345-4142-8796-2C58686DA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5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C691C-2F6F-4784-AF82-B6802B308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A3256B-EE28-438D-84D5-FDB4D1FD0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C401AD7-E4EF-401B-A75E-44E006DFC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C691C-2F6F-4784-AF82-B6802B308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A3256B-EE28-438D-84D5-FDB4D1FD0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AE9EDC-8160-4897-92D9-2908019EE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C691C-2F6F-4784-AF82-B6802B308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A3256B-EE28-438D-84D5-FDB4D1FD0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777502-C018-496F-AA00-F3C2F0D0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60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C691C-2F6F-4784-AF82-B6802B308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A3256B-EE28-438D-84D5-FDB4D1FD0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0CF70C-873A-4112-8709-D129FB6D1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7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C691C-2F6F-4784-AF82-B6802B308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A3256B-EE28-438D-84D5-FDB4D1FD0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883683-D8A6-4362-A8F6-B1F42173C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4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C691C-2F6F-4784-AF82-B6802B308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A3256B-EE28-438D-84D5-FDB4D1FD0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C51F969-DB46-4195-91B0-BD3F82EBE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C691C-2F6F-4784-AF82-B6802B308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A3256B-EE28-438D-84D5-FDB4D1FD04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E151C7-F850-4497-A76C-9F14A3C64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43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</dc:creator>
  <cp:lastModifiedBy>Adoniran</cp:lastModifiedBy>
  <cp:revision>1</cp:revision>
  <dcterms:created xsi:type="dcterms:W3CDTF">2020-01-25T17:05:31Z</dcterms:created>
  <dcterms:modified xsi:type="dcterms:W3CDTF">2020-01-25T17:08:56Z</dcterms:modified>
</cp:coreProperties>
</file>