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61BA0-AA62-4757-81AE-05C1DDDFC50F}" type="datetimeFigureOut">
              <a:rPr lang="pt-BR" smtClean="0"/>
              <a:t>07/08/2020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9EC2A-DBA1-44FD-AC95-7E77F0CE1D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3565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61BA0-AA62-4757-81AE-05C1DDDFC50F}" type="datetimeFigureOut">
              <a:rPr lang="pt-BR" smtClean="0"/>
              <a:t>07/08/2020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9EC2A-DBA1-44FD-AC95-7E77F0CE1D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4075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61BA0-AA62-4757-81AE-05C1DDDFC50F}" type="datetimeFigureOut">
              <a:rPr lang="pt-BR" smtClean="0"/>
              <a:t>07/08/2020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9EC2A-DBA1-44FD-AC95-7E77F0CE1D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0697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61BA0-AA62-4757-81AE-05C1DDDFC50F}" type="datetimeFigureOut">
              <a:rPr lang="pt-BR" smtClean="0"/>
              <a:t>07/08/2020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9EC2A-DBA1-44FD-AC95-7E77F0CE1D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2714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61BA0-AA62-4757-81AE-05C1DDDFC50F}" type="datetimeFigureOut">
              <a:rPr lang="pt-BR" smtClean="0"/>
              <a:t>07/08/2020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9EC2A-DBA1-44FD-AC95-7E77F0CE1D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1722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61BA0-AA62-4757-81AE-05C1DDDFC50F}" type="datetimeFigureOut">
              <a:rPr lang="pt-BR" smtClean="0"/>
              <a:t>07/08/2020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9EC2A-DBA1-44FD-AC95-7E77F0CE1D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9568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61BA0-AA62-4757-81AE-05C1DDDFC50F}" type="datetimeFigureOut">
              <a:rPr lang="pt-BR" smtClean="0"/>
              <a:t>07/08/2020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9EC2A-DBA1-44FD-AC95-7E77F0CE1D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9448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61BA0-AA62-4757-81AE-05C1DDDFC50F}" type="datetimeFigureOut">
              <a:rPr lang="pt-BR" smtClean="0"/>
              <a:t>07/08/2020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9EC2A-DBA1-44FD-AC95-7E77F0CE1D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1824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61BA0-AA62-4757-81AE-05C1DDDFC50F}" type="datetimeFigureOut">
              <a:rPr lang="pt-BR" smtClean="0"/>
              <a:t>07/08/2020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9EC2A-DBA1-44FD-AC95-7E77F0CE1D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2977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61BA0-AA62-4757-81AE-05C1DDDFC50F}" type="datetimeFigureOut">
              <a:rPr lang="pt-BR" smtClean="0"/>
              <a:t>07/08/2020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9EC2A-DBA1-44FD-AC95-7E77F0CE1D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1533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61BA0-AA62-4757-81AE-05C1DDDFC50F}" type="datetimeFigureOut">
              <a:rPr lang="pt-BR" smtClean="0"/>
              <a:t>07/08/2020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9EC2A-DBA1-44FD-AC95-7E77F0CE1D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8360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61BA0-AA62-4757-81AE-05C1DDDFC50F}" type="datetimeFigureOut">
              <a:rPr lang="pt-BR" smtClean="0"/>
              <a:t>07/08/2020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9EC2A-DBA1-44FD-AC95-7E77F0CE1D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9939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76AAC6-10FF-4B6B-9CB4-7583B8C467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16A659B-31EF-4B01-97B1-1DF695555C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9DFAAAD-4568-496C-B09C-FDBADB0AE1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430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76AAC6-10FF-4B6B-9CB4-7583B8C467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16A659B-31EF-4B01-97B1-1DF695555C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03F8F05-6777-4B00-9A2C-22B834FE1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435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76AAC6-10FF-4B6B-9CB4-7583B8C467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16A659B-31EF-4B01-97B1-1DF695555C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7FDC8AC-001D-4B74-AFDE-7433571F75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217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76AAC6-10FF-4B6B-9CB4-7583B8C467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16A659B-31EF-4B01-97B1-1DF695555C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711648E-D7C5-452E-BB39-61513E4E7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766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76AAC6-10FF-4B6B-9CB4-7583B8C467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16A659B-31EF-4B01-97B1-1DF695555C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9FEF928-08C8-47C6-A8C5-B8CAB8439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255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76AAC6-10FF-4B6B-9CB4-7583B8C467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16A659B-31EF-4B01-97B1-1DF695555C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32489D2-849B-421C-B830-D677EDE16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713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76AAC6-10FF-4B6B-9CB4-7583B8C467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16A659B-31EF-4B01-97B1-1DF695555C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93A12B2-4A6F-4E60-9F51-2DF062AC28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303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76AAC6-10FF-4B6B-9CB4-7583B8C467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16A659B-31EF-4B01-97B1-1DF695555C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358D266-F34F-4AE1-B8A3-BDBDC7DB4D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710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76AAC6-10FF-4B6B-9CB4-7583B8C467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16A659B-31EF-4B01-97B1-1DF695555C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09DC300-6F03-400D-862B-1D1E642AB2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146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Office PowerPoint</Application>
  <PresentationFormat>Apresentação na tela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Adoniran</dc:creator>
  <cp:lastModifiedBy>Adoniran</cp:lastModifiedBy>
  <cp:revision>1</cp:revision>
  <dcterms:created xsi:type="dcterms:W3CDTF">2020-08-07T20:31:55Z</dcterms:created>
  <dcterms:modified xsi:type="dcterms:W3CDTF">2020-08-07T20:34:39Z</dcterms:modified>
</cp:coreProperties>
</file>