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71E00-E85B-4F8B-9AB9-6F555BF3AA23}" type="datetimeFigureOut">
              <a:rPr lang="pt-BR" smtClean="0"/>
              <a:t>06/05/2017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99EB-EFE4-4E5A-B02E-929FF5129E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9047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71E00-E85B-4F8B-9AB9-6F555BF3AA23}" type="datetimeFigureOut">
              <a:rPr lang="pt-BR" smtClean="0"/>
              <a:t>06/05/2017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99EB-EFE4-4E5A-B02E-929FF5129E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8679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71E00-E85B-4F8B-9AB9-6F555BF3AA23}" type="datetimeFigureOut">
              <a:rPr lang="pt-BR" smtClean="0"/>
              <a:t>06/05/2017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99EB-EFE4-4E5A-B02E-929FF5129E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3772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71E00-E85B-4F8B-9AB9-6F555BF3AA23}" type="datetimeFigureOut">
              <a:rPr lang="pt-BR" smtClean="0"/>
              <a:t>06/05/2017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99EB-EFE4-4E5A-B02E-929FF5129E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410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71E00-E85B-4F8B-9AB9-6F555BF3AA23}" type="datetimeFigureOut">
              <a:rPr lang="pt-BR" smtClean="0"/>
              <a:t>06/05/2017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99EB-EFE4-4E5A-B02E-929FF5129E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969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71E00-E85B-4F8B-9AB9-6F555BF3AA23}" type="datetimeFigureOut">
              <a:rPr lang="pt-BR" smtClean="0"/>
              <a:t>06/05/2017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99EB-EFE4-4E5A-B02E-929FF5129E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2352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71E00-E85B-4F8B-9AB9-6F555BF3AA23}" type="datetimeFigureOut">
              <a:rPr lang="pt-BR" smtClean="0"/>
              <a:t>06/05/2017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99EB-EFE4-4E5A-B02E-929FF5129E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8383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71E00-E85B-4F8B-9AB9-6F555BF3AA23}" type="datetimeFigureOut">
              <a:rPr lang="pt-BR" smtClean="0"/>
              <a:t>06/05/2017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99EB-EFE4-4E5A-B02E-929FF5129E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6617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71E00-E85B-4F8B-9AB9-6F555BF3AA23}" type="datetimeFigureOut">
              <a:rPr lang="pt-BR" smtClean="0"/>
              <a:t>06/05/2017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99EB-EFE4-4E5A-B02E-929FF5129E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8645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71E00-E85B-4F8B-9AB9-6F555BF3AA23}" type="datetimeFigureOut">
              <a:rPr lang="pt-BR" smtClean="0"/>
              <a:t>06/05/2017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99EB-EFE4-4E5A-B02E-929FF5129E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7922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71E00-E85B-4F8B-9AB9-6F555BF3AA23}" type="datetimeFigureOut">
              <a:rPr lang="pt-BR" smtClean="0"/>
              <a:t>06/05/2017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99EB-EFE4-4E5A-B02E-929FF5129E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217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71E00-E85B-4F8B-9AB9-6F555BF3AA23}" type="datetimeFigureOut">
              <a:rPr lang="pt-BR" smtClean="0"/>
              <a:t>06/05/2017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B99EB-EFE4-4E5A-B02E-929FF5129E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691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44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33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47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37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João 121-11 Jesus é ungido em Betâni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5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46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39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52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574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</TotalTime>
  <Words>0</Words>
  <Application>Microsoft Office PowerPoint</Application>
  <PresentationFormat>Apresentação na tela (4:3)</PresentationFormat>
  <Paragraphs>0</Paragraphs>
  <Slides>10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Adoniran</dc:creator>
  <cp:lastModifiedBy>Adoniran</cp:lastModifiedBy>
  <cp:revision>2</cp:revision>
  <dcterms:created xsi:type="dcterms:W3CDTF">2017-05-06T19:46:43Z</dcterms:created>
  <dcterms:modified xsi:type="dcterms:W3CDTF">2017-05-06T19:56:35Z</dcterms:modified>
</cp:coreProperties>
</file>