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F2FF1C-E78B-018B-B141-055CC2D8C4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CC02B4C-8F31-0DAE-7C7B-161DD523AF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BE6F6E-89C8-CDF6-A483-E4810AA26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F6A1-35E7-4994-AB5F-2F28441547BD}" type="datetimeFigureOut">
              <a:rPr lang="pt-BR" smtClean="0"/>
              <a:t>10/06/2023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3B2C4A4-C2D6-641A-1395-09D2DB047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DA63371-716D-21CD-DCD0-09E66F609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EDA8-0725-4A80-A42F-F9A865F1B9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6048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5011FD-7FE7-36E2-F62B-483F019F0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3E09994-78CC-D0C5-F459-798332AADE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AA94BCE-A19D-8775-9BC0-E077633F8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F6A1-35E7-4994-AB5F-2F28441547BD}" type="datetimeFigureOut">
              <a:rPr lang="pt-BR" smtClean="0"/>
              <a:t>10/06/2023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FCEDD58-1F96-9E1E-28A4-B85681B56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B42E93-6AFD-DD0D-C13F-F3F8EDD11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EDA8-0725-4A80-A42F-F9A865F1B9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4000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D9DABDB-9866-3602-83FE-CECFE1F7F8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1E8FF79-AA3D-BE22-E2E6-6B6C674558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E87E444-B98B-D736-F83F-25695D2BF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F6A1-35E7-4994-AB5F-2F28441547BD}" type="datetimeFigureOut">
              <a:rPr lang="pt-BR" smtClean="0"/>
              <a:t>10/06/2023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91D7BE3-DF0A-39A6-D9CF-5542326CA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50A43A-B1F6-DD01-3F9D-D5B905E9F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EDA8-0725-4A80-A42F-F9A865F1B9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196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718CC3-9AB2-4982-F24E-1AE2AF942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638245E-E9E2-0135-A868-9C2FF43D6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5AB7201-A3B9-894F-F399-E6B66FF1E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F6A1-35E7-4994-AB5F-2F28441547BD}" type="datetimeFigureOut">
              <a:rPr lang="pt-BR" smtClean="0"/>
              <a:t>10/06/2023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188951B-C14B-4324-E2F4-73707870A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B68C12-38B4-B428-EB87-0E68BE99B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EDA8-0725-4A80-A42F-F9A865F1B9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9372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67D304-AED0-9765-93A9-7E3C9E1C8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B24A39F-01C3-B4A6-FAE1-615B51CFC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3D5A4A8-01C3-3B4F-DB4F-5E344CAF3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F6A1-35E7-4994-AB5F-2F28441547BD}" type="datetimeFigureOut">
              <a:rPr lang="pt-BR" smtClean="0"/>
              <a:t>10/06/2023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6DCA130-D03F-4019-88EC-8B9764ED9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477B1C4-7ADA-3652-39D1-10631288D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EDA8-0725-4A80-A42F-F9A865F1B9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617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46F295-5C6E-1DAC-661F-4C1CF03C1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01A6EA4-3284-298D-ED39-0BFAAE81E9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CDB9B82-F360-0ABF-CD6C-732F9652E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3D0D05B-9A88-FC64-246C-F1E451F9B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F6A1-35E7-4994-AB5F-2F28441547BD}" type="datetimeFigureOut">
              <a:rPr lang="pt-BR" smtClean="0"/>
              <a:t>10/06/2023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66DF7C8-6BBA-3327-F7FC-F84960FD3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350DAB9-5B00-0872-E648-64913B861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EDA8-0725-4A80-A42F-F9A865F1B9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2395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5868D3-D57E-F09D-C2B0-1EF81784A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C1C44BE-F937-1A13-F88B-65C827940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FA7368C-626F-F953-7798-9C77E97E79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FD8CD4F-15DF-982B-0DF7-F466A2A413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DF1A424-DD39-04C0-4C91-D8BB839593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D350768-66CA-85EE-BD3C-F9C92E1CE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F6A1-35E7-4994-AB5F-2F28441547BD}" type="datetimeFigureOut">
              <a:rPr lang="pt-BR" smtClean="0"/>
              <a:t>10/06/2023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95181F2-9847-1CE0-D15D-D0B41FB97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DAE0C4B-F2C0-00FF-63E5-ED4BFBEA3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EDA8-0725-4A80-A42F-F9A865F1B9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4364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EFA7AF-35EE-BAE2-FA39-AAE8856F8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6337931-4EFA-9842-93A8-D7ED2C426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F6A1-35E7-4994-AB5F-2F28441547BD}" type="datetimeFigureOut">
              <a:rPr lang="pt-BR" smtClean="0"/>
              <a:t>10/06/2023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870374D-52B6-468B-BF61-5BC00EC87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14874F9-16D2-DAD7-CDA8-D3F5E69C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EDA8-0725-4A80-A42F-F9A865F1B9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0530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1BE8577-2EB9-A557-6E27-D34EB8DE3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F6A1-35E7-4994-AB5F-2F28441547BD}" type="datetimeFigureOut">
              <a:rPr lang="pt-BR" smtClean="0"/>
              <a:t>10/06/2023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2E73E5B-7258-2CCB-74C3-88380739B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B9A0A62-AD90-D19B-8F40-3D61DA0F1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EDA8-0725-4A80-A42F-F9A865F1B9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537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804B9C-7DBE-21A5-7577-9FF2257E7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D698032-ABC5-9D6B-4732-4FCD15F68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51ADD3A-0733-E9B4-9166-E38826647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359881F-5AFC-1514-6613-2DC971A62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F6A1-35E7-4994-AB5F-2F28441547BD}" type="datetimeFigureOut">
              <a:rPr lang="pt-BR" smtClean="0"/>
              <a:t>10/06/2023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4A6C848-6862-EAED-7226-C22FA5B2F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77EF56E-98ED-D1F1-88A4-392C9FA45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EDA8-0725-4A80-A42F-F9A865F1B9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8488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9E681E-5CE0-21DD-5144-1C6350DB8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757C0F5-C8AC-CBD7-A9D5-F75A21A11E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3E74AA8-AA0F-91B7-63C1-1A8260C843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A1FC6AF-84B1-DA57-BC3A-EB985E444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F6A1-35E7-4994-AB5F-2F28441547BD}" type="datetimeFigureOut">
              <a:rPr lang="pt-BR" smtClean="0"/>
              <a:t>10/06/2023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87E12C4-8CD2-3996-852B-9C0789A01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1460006-AA07-F667-EA69-CFA5776F2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EDA8-0725-4A80-A42F-F9A865F1B9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4325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F313C08-35FD-8B0C-2A46-52E1BF387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7241A00-10F4-FAC7-A259-88B7DBAF28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14CE306-E5AB-1C12-337C-EE75261AA7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FF6A1-35E7-4994-AB5F-2F28441547BD}" type="datetimeFigureOut">
              <a:rPr lang="pt-BR" smtClean="0"/>
              <a:t>10/06/2023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BE96C06-AB40-A628-264F-5CEE64AE4B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0725AA5-1FDB-B9F4-D800-3F18AA5CBE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1EDA8-0725-4A80-A42F-F9A865F1B9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6468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EDEF1E-3839-053F-DCFD-35B37909C5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AC13DED-8EE0-EFDF-CFDA-63D555BE9E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Uma imagem contendo Site&#10;&#10;Descrição gerada automaticamente">
            <a:extLst>
              <a:ext uri="{FF2B5EF4-FFF2-40B4-BE49-F238E27FC236}">
                <a16:creationId xmlns:a16="http://schemas.microsoft.com/office/drawing/2014/main" id="{86AA427D-C9E4-BFA7-13DF-B9BC5556DE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6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EDEF1E-3839-053F-DCFD-35B37909C5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AC13DED-8EE0-EFDF-CFDA-63D555BE9E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9D4AB737-5C19-42B3-05DC-288F8B947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849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EDEF1E-3839-053F-DCFD-35B37909C5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AC13DED-8EE0-EFDF-CFDA-63D555BE9E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Uma imagem contendo Calendário&#10;&#10;Descrição gerada automaticamente">
            <a:extLst>
              <a:ext uri="{FF2B5EF4-FFF2-40B4-BE49-F238E27FC236}">
                <a16:creationId xmlns:a16="http://schemas.microsoft.com/office/drawing/2014/main" id="{24C2066B-F365-D766-41F4-030114975E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641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EDEF1E-3839-053F-DCFD-35B37909C5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AC13DED-8EE0-EFDF-CFDA-63D555BE9E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 descr="Uma imagem contendo Calendário&#10;&#10;Descrição gerada automaticamente">
            <a:extLst>
              <a:ext uri="{FF2B5EF4-FFF2-40B4-BE49-F238E27FC236}">
                <a16:creationId xmlns:a16="http://schemas.microsoft.com/office/drawing/2014/main" id="{52180696-ED6B-562E-414A-15E9FC67D2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45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EDEF1E-3839-053F-DCFD-35B37909C5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AC13DED-8EE0-EFDF-CFDA-63D555BE9E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Uma imagem contendo Logotipo&#10;&#10;Descrição gerada automaticamente">
            <a:extLst>
              <a:ext uri="{FF2B5EF4-FFF2-40B4-BE49-F238E27FC236}">
                <a16:creationId xmlns:a16="http://schemas.microsoft.com/office/drawing/2014/main" id="{09D6B0D6-C3C7-E0FC-9DB1-FD68C0CAB1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4459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Adoniran Melo</dc:creator>
  <cp:lastModifiedBy>Adoniran Melo</cp:lastModifiedBy>
  <cp:revision>1</cp:revision>
  <dcterms:created xsi:type="dcterms:W3CDTF">2023-06-10T19:24:30Z</dcterms:created>
  <dcterms:modified xsi:type="dcterms:W3CDTF">2023-06-10T19:26:04Z</dcterms:modified>
</cp:coreProperties>
</file>