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04FD2-8622-7F20-E95E-F0B13691D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0D520A-B0D3-1AE1-F02F-A5E4781C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69AE32-7953-87D7-9776-D68F8363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848F-580F-4C02-A7CB-10044EECE73F}" type="datetimeFigureOut">
              <a:rPr lang="pt-BR" smtClean="0"/>
              <a:t>02/09/2023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1ABB75-9A0A-C335-4C46-6F0988FC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95F128-4413-EE10-5C7B-59094E50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80EA-06DF-42A6-A067-3646DF4BF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0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02992-0E9D-6D14-204B-F1E10DD5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E0860D-00EB-A94C-A80C-B37D2CCC1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56882D-0371-0AA4-CA58-F3143815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848F-580F-4C02-A7CB-10044EECE73F}" type="datetimeFigureOut">
              <a:rPr lang="pt-BR" smtClean="0"/>
              <a:t>02/09/2023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12B8E4-B95B-B11F-9BC1-925FD1DD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B5C326-ECB6-3B13-370F-81BEB0B0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80EA-06DF-42A6-A067-3646DF4BF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34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FD120D-09F2-C872-4493-ED0B66843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14E6B9-A4B9-3A93-9333-67CB65FF7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F958BF-DD56-5047-5DF0-F01418FD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848F-580F-4C02-A7CB-10044EECE73F}" type="datetimeFigureOut">
              <a:rPr lang="pt-BR" smtClean="0"/>
              <a:t>02/09/2023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480A8-A253-B1FD-DC22-EEB255E1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5BE53F-B6EB-C4E1-9D75-983D9C6B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80EA-06DF-42A6-A067-3646DF4BF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41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49143-137D-ABE8-B763-B08E6D34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4F1B9-A329-5C2B-4114-B84E0850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E67393-3AA1-82CD-1080-A7330154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848F-580F-4C02-A7CB-10044EECE73F}" type="datetimeFigureOut">
              <a:rPr lang="pt-BR" smtClean="0"/>
              <a:t>02/09/2023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989A6A-DEBA-A358-4F7D-2165FA84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7963D6-9B99-2EA3-B875-66BA5E79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80EA-06DF-42A6-A067-3646DF4BF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39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E0D50-7118-6484-050A-C31FDFC7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AC4047-2B70-0C04-370E-DB80428AB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8372E9-3411-D5B7-C6FF-141CB2B3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848F-580F-4C02-A7CB-10044EECE73F}" type="datetimeFigureOut">
              <a:rPr lang="pt-BR" smtClean="0"/>
              <a:t>02/09/2023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A52DE5-3CCD-15AC-CFF9-6BD23D48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49984D-F6A8-8F09-0E02-64130A53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80EA-06DF-42A6-A067-3646DF4BF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10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42DF6-C24E-4EB1-E609-0714D929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8C2E87-27DD-705F-147B-9E2944999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829C34-0503-1E0E-E78B-80C3EF18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35CC97-C608-DE18-97F5-9ACCB86C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848F-580F-4C02-A7CB-10044EECE73F}" type="datetimeFigureOut">
              <a:rPr lang="pt-BR" smtClean="0"/>
              <a:t>02/09/2023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C443E3-20CC-F81F-5C6F-865261C1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DE654F-776F-7A15-1641-47BBAC1A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80EA-06DF-42A6-A067-3646DF4BF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97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3461D-6D50-BDCA-FBF9-A099788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9400CD-5B0B-99E1-2D11-B31308DF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54D06A-BED0-ED04-5B1D-EEF28B69B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0E6708-B20E-1E7E-4454-4711CDB4D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14B00D7-14DF-1C63-3EAC-B415FE828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0A5933-A316-B6EB-1DCD-88571580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848F-580F-4C02-A7CB-10044EECE73F}" type="datetimeFigureOut">
              <a:rPr lang="pt-BR" smtClean="0"/>
              <a:t>02/09/2023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FDDAE6-6E4F-A976-3A3E-B899628A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9E36C8-219B-84D1-5B44-B9E2F31D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80EA-06DF-42A6-A067-3646DF4BF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08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672C4-6DA3-4E02-D7BE-8449263F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18962A-C278-C462-1FE1-A26B0BCD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848F-580F-4C02-A7CB-10044EECE73F}" type="datetimeFigureOut">
              <a:rPr lang="pt-BR" smtClean="0"/>
              <a:t>02/09/2023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E0D2F8-DB2C-BF1A-0827-D5655A8B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53864-6E3C-A02D-1C99-26898943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80EA-06DF-42A6-A067-3646DF4BF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87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3E36361-C19F-1C88-2EB5-BB6FEA66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848F-580F-4C02-A7CB-10044EECE73F}" type="datetimeFigureOut">
              <a:rPr lang="pt-BR" smtClean="0"/>
              <a:t>02/09/2023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EC2AB4-C8EE-72D9-4DB5-5ACA3BE9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5E2653-3F05-E1EC-C128-07725FE8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80EA-06DF-42A6-A067-3646DF4BF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4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0AD86-7E38-C18F-6FEF-14D278FB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40732E-1B20-4E2E-D4C8-D1524AB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98C9A4-39F8-C5AE-19A3-AC8D62580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1C5536-10DF-2CE0-95BB-665C1A46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848F-580F-4C02-A7CB-10044EECE73F}" type="datetimeFigureOut">
              <a:rPr lang="pt-BR" smtClean="0"/>
              <a:t>02/09/2023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C6F1C4-8867-EB25-7C9B-A9935F87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792052-FBF6-B45D-5C8B-F5DD5A10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80EA-06DF-42A6-A067-3646DF4BF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19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14B42-0907-5AFB-0B42-836CDE5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CA35770-3913-D343-1B41-B7DC71405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E26313-6F0C-B794-453E-A5F75C693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936200-C4FB-621C-14D6-9A240FD1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848F-580F-4C02-A7CB-10044EECE73F}" type="datetimeFigureOut">
              <a:rPr lang="pt-BR" smtClean="0"/>
              <a:t>02/09/2023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7F7ACC-AC66-4C52-1FD8-EA47D044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2A5454-9BF4-B908-49C8-07E7F155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80EA-06DF-42A6-A067-3646DF4BF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6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D711CE-A93D-068F-1264-43BC4CB5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6FA891-935D-9C6A-0044-FC5B111E0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BC22DB-8697-ECD5-C4EA-544714FE6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4848F-580F-4C02-A7CB-10044EECE73F}" type="datetimeFigureOut">
              <a:rPr lang="pt-BR" smtClean="0"/>
              <a:t>02/09/2023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8DAD09-F119-3E49-2B63-2430DDB42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7D80EE-673F-DDFF-15CB-027CB7A79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80EA-06DF-42A6-A067-3646DF4BF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95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95CAA-073E-C9B9-A6B1-C59423699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FF0231-8129-E184-95FC-1F8957BC8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9225A53C-02D2-8666-02E9-933995F3A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95CAA-073E-C9B9-A6B1-C59423699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FF0231-8129-E184-95FC-1F8957BC8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A5881792-AA62-2373-B2CC-C0EEFCB20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8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95CAA-073E-C9B9-A6B1-C59423699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FF0231-8129-E184-95FC-1F8957BC8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, Carta&#10;&#10;Descrição gerada automaticamente com confiança média">
            <a:extLst>
              <a:ext uri="{FF2B5EF4-FFF2-40B4-BE49-F238E27FC236}">
                <a16:creationId xmlns:a16="http://schemas.microsoft.com/office/drawing/2014/main" id="{F815E352-B6E0-00F5-0B0F-7FB3FE6F3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8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95CAA-073E-C9B9-A6B1-C59423699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FF0231-8129-E184-95FC-1F8957BC8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7B5F2059-5F14-74B4-A409-86EFAE558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2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95CAA-073E-C9B9-A6B1-C59423699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FF0231-8129-E184-95FC-1F8957BC8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, Carta&#10;&#10;Descrição gerada automaticamente com confiança média">
            <a:extLst>
              <a:ext uri="{FF2B5EF4-FFF2-40B4-BE49-F238E27FC236}">
                <a16:creationId xmlns:a16="http://schemas.microsoft.com/office/drawing/2014/main" id="{F6ACAA67-A43C-5BF3-E8ED-2454B427E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0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2023-09-02T18:21:16Z</dcterms:created>
  <dcterms:modified xsi:type="dcterms:W3CDTF">2023-09-02T18:23:20Z</dcterms:modified>
</cp:coreProperties>
</file>