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4657E-9130-4ADE-B9E3-75FEA267E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4D8058-A2ED-46F0-8647-71B2D860A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E8DE64-AC1C-4104-B6F8-13F899EC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5C07-F4BD-46C9-8AFA-8BFC82CF8768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32FF83-DCBF-497D-812B-89215C98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E9E29-F6E5-40CD-AB07-CD41B3F1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1772-D3E0-45F7-81D7-2312799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74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2718A-6EC8-4DB7-9EA6-886A44890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6F595BE-3CF1-4184-AAD6-330063586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DFB304-A113-4836-B07B-47B45CF4B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5C07-F4BD-46C9-8AFA-8BFC82CF8768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66DC9A-98C6-47D0-9687-AF77061AC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BBAE1B-F1B5-4BA0-8E64-8FBBB617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1772-D3E0-45F7-81D7-2312799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21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5055BD-BB28-4EA2-A96B-BE398251F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90DAED-E551-41BB-82F8-EAA5FC436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6FB9C8-054A-4F52-AC1A-8781859FF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5C07-F4BD-46C9-8AFA-8BFC82CF8768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4B63B5-0173-44DB-9B7E-5B488BE9C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7F9D23-75A8-4B39-A2B2-3A3548C5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1772-D3E0-45F7-81D7-2312799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3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C27C8-F6EA-4E8F-857B-DD050F6A3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475B6B-C953-4B0A-9545-D8C4E4B25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B8DC29-A8D6-44D3-B2B2-A1CA6D040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5C07-F4BD-46C9-8AFA-8BFC82CF8768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1B25CB-2A27-4C35-B4D0-A9F46105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94D7B3-A771-41C3-8CE1-224E833E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1772-D3E0-45F7-81D7-2312799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22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4C12B-5513-4278-9BD8-A15F3DFB2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6CEC37-95B7-4BF8-A369-92CE5E987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B4F918-4ACA-418B-BE33-C090A544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5C07-F4BD-46C9-8AFA-8BFC82CF8768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4C3A4E-4B80-4D4B-B78E-6FF7E8FE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71A5C7-A2AE-467C-9B47-8312EC494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1772-D3E0-45F7-81D7-2312799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74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0E54E-B293-48D5-9BEC-13A6F118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5998E5-BDD8-4D48-971D-1E78CF015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62319E-C7C3-4A6D-B400-F94C504C5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D8D699-E336-4D09-AF20-B3B9B3C7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5C07-F4BD-46C9-8AFA-8BFC82CF8768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1E1E53-B338-4E02-82D7-23BE1AA0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3DEDAE-0C16-413E-8B2A-248DF8F5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1772-D3E0-45F7-81D7-2312799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55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05B07B-C9CF-4A39-896E-069E0497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CD4BD2-A39F-4B3D-BFDF-A82DD243C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4D97AA-7A25-4EC5-BC46-FE620E34C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C2CAE7-83A0-4B61-879A-654CCBD14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CA6F58D-52BD-44B4-A7C4-FBC731CCD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0E411AE-2F1F-4496-A78E-D63FE757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5C07-F4BD-46C9-8AFA-8BFC82CF8768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DE843BF-5AB8-4DA0-998E-F1BBF9D13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B825598-8035-45D5-A646-1828CAE79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1772-D3E0-45F7-81D7-2312799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84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4EC3B-D981-4782-9CCD-79FE94AD2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410CFF4-47E4-4847-BAB8-8EBBE9F0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5C07-F4BD-46C9-8AFA-8BFC82CF8768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8C93216-2451-4289-9A76-9B9A011B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CAE08B-C70E-453B-A955-886A5B1D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1772-D3E0-45F7-81D7-2312799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57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3ED0E38-130F-4150-9959-1A29E349B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5C07-F4BD-46C9-8AFA-8BFC82CF8768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5AA61F6-DA87-4AAF-948B-15CC696A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D90597-2D2C-45EC-BB31-53B37AF0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1772-D3E0-45F7-81D7-2312799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20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C9957-B186-46D5-9E35-E8E852E63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249191-6492-457E-8F1B-ED4D35D26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FE6DA49-A76E-4E70-A81C-7B4D6C860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79BEE3-0047-4E52-B73A-0B040212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5C07-F4BD-46C9-8AFA-8BFC82CF8768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79B469-2FDB-4F32-9696-85BA9994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048873-A238-4919-9259-05FD7250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1772-D3E0-45F7-81D7-2312799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44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A1296-A63D-472E-B906-5E9212A95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81B879C-9D0C-4611-8B76-8D9C348DB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782C5D7-0C37-4EB7-A8C0-E064EE0B4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3F92BA-8E43-4619-B09F-B51BE812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5C07-F4BD-46C9-8AFA-8BFC82CF8768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B762B8-0AA3-46DC-88B8-EB9EE30AD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AB6614-BFFF-488C-B5FA-88472660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1772-D3E0-45F7-81D7-2312799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30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7A80284-BB83-4220-BF32-9BBD0AA1F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D7B4EF-53F4-4795-BA36-550F0A7F8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1701CC-F0BF-4515-AA43-AFF130852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05C07-F4BD-46C9-8AFA-8BFC82CF8768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6939FD-0C6A-4CD8-95D5-FC2EB068F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F4787B-E73A-4DCF-9EC6-686D3A150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81772-D3E0-45F7-81D7-2312799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43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48F34-5C0D-4FEE-9056-B033B5EF1B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F2A73F-0756-4F5B-ACA3-0679CEBE73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A260E0-3DE6-4B8D-B0D1-260B7B9E9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48F34-5C0D-4FEE-9056-B033B5EF1B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F2A73F-0756-4F5B-ACA3-0679CEBE73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2751017-2093-4AEB-8ECE-CB8D51783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4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48F34-5C0D-4FEE-9056-B033B5EF1B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F2A73F-0756-4F5B-ACA3-0679CEBE73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58AA38F-4F14-4FAA-A047-796E7A49E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6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48F34-5C0D-4FEE-9056-B033B5EF1B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F2A73F-0756-4F5B-ACA3-0679CEBE73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3F3A96D-6F33-4C7F-AD41-D54EBE0AF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3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48F34-5C0D-4FEE-9056-B033B5EF1B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F2A73F-0756-4F5B-ACA3-0679CEBE73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E882048-B6B0-4DF0-8787-F2D9BF787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3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</dc:creator>
  <cp:lastModifiedBy>Adoniran</cp:lastModifiedBy>
  <cp:revision>1</cp:revision>
  <dcterms:created xsi:type="dcterms:W3CDTF">2020-02-08T18:00:02Z</dcterms:created>
  <dcterms:modified xsi:type="dcterms:W3CDTF">2020-02-08T18:02:11Z</dcterms:modified>
</cp:coreProperties>
</file>